
<file path=[Content_Types].xml><?xml version="1.0" encoding="utf-8"?>
<Types xmlns="http://schemas.openxmlformats.org/package/2006/content-types">
  <Default ContentType="image/jpeg" Extension="jpg"/>
  <Default ContentType="application/vnd.openxmlformats-package.relationships+xml" Extension="rels"/>
  <Default ContentType="image/png" Extension="png"/>
  <Default ContentType="application/xml" Extension="xml"/>
  <Override ContentType="application/vnd.openxmlformats-officedocument.presentationml.slideLayout+xml" PartName="/ppt/slideLayouts/slideLayout1.xml"/>
  <Override ContentType="application/vnd.openxmlformats-officedocument.presentationml.slideLayout+xml" PartName="/ppt/slideLayouts/slideLayout8.xml"/>
  <Override ContentType="application/vnd.openxmlformats-officedocument.presentationml.slideLayout+xml" PartName="/ppt/slideLayouts/slideLayout7.xml"/>
  <Override ContentType="application/vnd.openxmlformats-officedocument.presentationml.slideLayout+xml" PartName="/ppt/slideLayouts/slideLayout3.xml"/>
  <Override ContentType="application/vnd.openxmlformats-officedocument.presentationml.slideLayout+xml" PartName="/ppt/slideLayouts/slideLayout11.xml"/>
  <Override ContentType="application/vnd.openxmlformats-officedocument.presentationml.slideLayout+xml" PartName="/ppt/slideLayouts/slideLayout10.xml"/>
  <Override ContentType="application/vnd.openxmlformats-officedocument.presentationml.slideLayout+xml" PartName="/ppt/slideLayouts/slideLayout9.xml"/>
  <Override ContentType="application/vnd.openxmlformats-officedocument.presentationml.slideLayout+xml" PartName="/ppt/slideLayouts/slideLayout6.xml"/>
  <Override ContentType="application/vnd.openxmlformats-officedocument.presentationml.slideLayout+xml" PartName="/ppt/slideLayouts/slideLayout2.xml"/>
  <Override ContentType="application/vnd.openxmlformats-officedocument.presentationml.slideLayout+xml" PartName="/ppt/slideLayouts/slideLayout5.xml"/>
  <Override ContentType="application/vnd.openxmlformats-officedocument.presentationml.slideLayout+xml" PartName="/ppt/slideLayouts/slideLayout4.xml"/>
  <Override ContentType="application/vnd.openxmlformats-officedocument.presentationml.notesSlide+xml" PartName="/ppt/notesSlides/not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3.xml"/>
  <Override ContentType="application/vnd.openxmlformats-officedocument.theme+xml" PartName="/ppt/theme/theme2.xml"/>
  <Override ContentType="application/vnd.openxmlformats-officedocument.theme+xml" PartName="/ppt/theme/theme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tableStyles+xml" PartName="/ppt/tableStyl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4"/>
  </p:sldMasterIdLst>
  <p:notesMasterIdLst>
    <p:notesMasterId r:id="rId5"/>
  </p:notesMasterIdLst>
  <p:sldIdLst>
    <p:sldId id="256" r:id="rId6"/>
  </p:sldIdLst>
  <p:sldSz cy="32918400" cx="21945600"/>
  <p:notesSz cx="7010400" cy="92964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2" Type="http://schemas.openxmlformats.org/officeDocument/2006/relationships/presProps" Target="presProps.xml"/><Relationship Id="rId1" Type="http://schemas.openxmlformats.org/officeDocument/2006/relationships/theme" Target="theme/theme3.xml"/><Relationship Id="rId4" Type="http://schemas.openxmlformats.org/officeDocument/2006/relationships/slideMaster" Target="slideMasters/slideMaster1.xml"/><Relationship Id="rId3" Type="http://schemas.openxmlformats.org/officeDocument/2006/relationships/tableStyles" Target="tableStyles.xml"/><Relationship Id="rId6" Type="http://schemas.openxmlformats.org/officeDocument/2006/relationships/slide" Target="slides/slide1.xml"/><Relationship Id="rId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 name="Shape 1"/>
        <p:cNvGrpSpPr/>
        <p:nvPr/>
      </p:nvGrpSpPr>
      <p:grpSpPr>
        <a:xfrm>
          <a:off x="0" y="0"/>
          <a:ext cx="0" cy="0"/>
          <a:chOff x="0" y="0"/>
          <a:chExt cx="0" cy="0"/>
        </a:xfrm>
      </p:grpSpPr>
      <p:sp>
        <p:nvSpPr>
          <p:cNvPr id="2" name="Shape 2"/>
          <p:cNvSpPr txBox="1"/>
          <p:nvPr>
            <p:ph idx="2" type="hdr"/>
          </p:nvPr>
        </p:nvSpPr>
        <p:spPr>
          <a:xfrm>
            <a:off x="0" y="0"/>
            <a:ext cx="3038475" cy="465138"/>
          </a:xfrm>
          <a:prstGeom prst="rect">
            <a:avLst/>
          </a:prstGeom>
          <a:noFill/>
          <a:ln>
            <a:noFill/>
          </a:ln>
        </p:spPr>
        <p:txBody>
          <a:bodyPr anchorCtr="0" anchor="t" bIns="91425" lIns="91425" rIns="91425" tIns="91425"/>
          <a:lstStyle>
            <a:lvl1pPr indent="0" marL="0" marR="0" rtl="0" algn="l">
              <a:lnSpc>
                <a:spcPct val="100000"/>
              </a:lnSpc>
              <a:spcBef>
                <a:spcPts val="0"/>
              </a:spcBef>
              <a:spcAft>
                <a:spcPts val="0"/>
              </a:spcAft>
              <a:buClr>
                <a:srgbClr val="000000"/>
              </a:buClr>
              <a:buFont typeface="Arial"/>
              <a:buNone/>
              <a:defRPr/>
            </a:lvl1pPr>
            <a:lvl2pPr indent="-10160" marL="2194560" marR="0" rtl="0" algn="l">
              <a:lnSpc>
                <a:spcPct val="100000"/>
              </a:lnSpc>
              <a:spcBef>
                <a:spcPts val="0"/>
              </a:spcBef>
              <a:spcAft>
                <a:spcPts val="0"/>
              </a:spcAft>
              <a:buClr>
                <a:srgbClr val="000000"/>
              </a:buClr>
              <a:buFont typeface="Arial"/>
              <a:buNone/>
              <a:defRPr/>
            </a:lvl2pPr>
            <a:lvl3pPr indent="-7620" marL="4389120" marR="0" rtl="0" algn="l">
              <a:lnSpc>
                <a:spcPct val="100000"/>
              </a:lnSpc>
              <a:spcBef>
                <a:spcPts val="0"/>
              </a:spcBef>
              <a:spcAft>
                <a:spcPts val="0"/>
              </a:spcAft>
              <a:buClr>
                <a:srgbClr val="000000"/>
              </a:buClr>
              <a:buFont typeface="Arial"/>
              <a:buNone/>
              <a:defRPr/>
            </a:lvl3pPr>
            <a:lvl4pPr indent="-5080" marL="6583680" marR="0" rtl="0" algn="l">
              <a:lnSpc>
                <a:spcPct val="100000"/>
              </a:lnSpc>
              <a:spcBef>
                <a:spcPts val="0"/>
              </a:spcBef>
              <a:spcAft>
                <a:spcPts val="0"/>
              </a:spcAft>
              <a:buClr>
                <a:srgbClr val="000000"/>
              </a:buClr>
              <a:buFont typeface="Arial"/>
              <a:buNone/>
              <a:defRPr/>
            </a:lvl4pPr>
            <a:lvl5pPr indent="-2540" marL="8778240" marR="0" rtl="0" algn="l">
              <a:lnSpc>
                <a:spcPct val="100000"/>
              </a:lnSpc>
              <a:spcBef>
                <a:spcPts val="0"/>
              </a:spcBef>
              <a:spcAft>
                <a:spcPts val="0"/>
              </a:spcAft>
              <a:buClr>
                <a:srgbClr val="000000"/>
              </a:buClr>
              <a:buFont typeface="Arial"/>
              <a:buNone/>
              <a:defRPr/>
            </a:lvl5pPr>
            <a:lvl6pPr indent="0" marL="10972800" marR="0" rtl="0" algn="l">
              <a:lnSpc>
                <a:spcPct val="100000"/>
              </a:lnSpc>
              <a:spcBef>
                <a:spcPts val="0"/>
              </a:spcBef>
              <a:spcAft>
                <a:spcPts val="0"/>
              </a:spcAft>
              <a:buClr>
                <a:srgbClr val="000000"/>
              </a:buClr>
              <a:buFont typeface="Arial"/>
              <a:buNone/>
              <a:defRPr/>
            </a:lvl6pPr>
            <a:lvl7pPr indent="-10160" marL="13167361" marR="0" rtl="0" algn="l">
              <a:lnSpc>
                <a:spcPct val="100000"/>
              </a:lnSpc>
              <a:spcBef>
                <a:spcPts val="0"/>
              </a:spcBef>
              <a:spcAft>
                <a:spcPts val="0"/>
              </a:spcAft>
              <a:buClr>
                <a:srgbClr val="000000"/>
              </a:buClr>
              <a:buFont typeface="Arial"/>
              <a:buNone/>
              <a:defRPr/>
            </a:lvl7pPr>
            <a:lvl8pPr indent="-7619" marL="15361920" marR="0" rtl="0" algn="l">
              <a:lnSpc>
                <a:spcPct val="100000"/>
              </a:lnSpc>
              <a:spcBef>
                <a:spcPts val="0"/>
              </a:spcBef>
              <a:spcAft>
                <a:spcPts val="0"/>
              </a:spcAft>
              <a:buClr>
                <a:srgbClr val="000000"/>
              </a:buClr>
              <a:buFont typeface="Arial"/>
              <a:buNone/>
              <a:defRPr/>
            </a:lvl8pPr>
            <a:lvl9pPr indent="-5080" marL="17556480" marR="0" rtl="0" algn="l">
              <a:lnSpc>
                <a:spcPct val="100000"/>
              </a:lnSpc>
              <a:spcBef>
                <a:spcPts val="0"/>
              </a:spcBef>
              <a:spcAft>
                <a:spcPts val="0"/>
              </a:spcAft>
              <a:buClr>
                <a:srgbClr val="000000"/>
              </a:buClr>
              <a:buFont typeface="Arial"/>
              <a:buNone/>
              <a:defRPr/>
            </a:lvl9pPr>
          </a:lstStyle>
          <a:p/>
        </p:txBody>
      </p:sp>
      <p:sp>
        <p:nvSpPr>
          <p:cNvPr id="3" name="Shape 3"/>
          <p:cNvSpPr txBox="1"/>
          <p:nvPr>
            <p:ph idx="10" type="dt"/>
          </p:nvPr>
        </p:nvSpPr>
        <p:spPr>
          <a:xfrm>
            <a:off x="3970337" y="0"/>
            <a:ext cx="3038475" cy="465138"/>
          </a:xfrm>
          <a:prstGeom prst="rect">
            <a:avLst/>
          </a:prstGeom>
          <a:noFill/>
          <a:ln>
            <a:noFill/>
          </a:ln>
        </p:spPr>
        <p:txBody>
          <a:bodyPr anchorCtr="0" anchor="t" bIns="91425" lIns="91425" rIns="91425" tIns="91425"/>
          <a:lstStyle>
            <a:lvl1pPr indent="0" marL="0" marR="0" rtl="0" algn="r">
              <a:lnSpc>
                <a:spcPct val="100000"/>
              </a:lnSpc>
              <a:spcBef>
                <a:spcPts val="0"/>
              </a:spcBef>
              <a:spcAft>
                <a:spcPts val="0"/>
              </a:spcAft>
              <a:buClr>
                <a:srgbClr val="000000"/>
              </a:buClr>
              <a:buFont typeface="Arial"/>
              <a:buNone/>
              <a:defRPr/>
            </a:lvl1pPr>
            <a:lvl2pPr indent="-10160" marL="2194560" marR="0" rtl="0" algn="l">
              <a:lnSpc>
                <a:spcPct val="100000"/>
              </a:lnSpc>
              <a:spcBef>
                <a:spcPts val="0"/>
              </a:spcBef>
              <a:spcAft>
                <a:spcPts val="0"/>
              </a:spcAft>
              <a:buClr>
                <a:srgbClr val="000000"/>
              </a:buClr>
              <a:buFont typeface="Arial"/>
              <a:buNone/>
              <a:defRPr/>
            </a:lvl2pPr>
            <a:lvl3pPr indent="-7620" marL="4389120" marR="0" rtl="0" algn="l">
              <a:lnSpc>
                <a:spcPct val="100000"/>
              </a:lnSpc>
              <a:spcBef>
                <a:spcPts val="0"/>
              </a:spcBef>
              <a:spcAft>
                <a:spcPts val="0"/>
              </a:spcAft>
              <a:buClr>
                <a:srgbClr val="000000"/>
              </a:buClr>
              <a:buFont typeface="Arial"/>
              <a:buNone/>
              <a:defRPr/>
            </a:lvl3pPr>
            <a:lvl4pPr indent="-5080" marL="6583680" marR="0" rtl="0" algn="l">
              <a:lnSpc>
                <a:spcPct val="100000"/>
              </a:lnSpc>
              <a:spcBef>
                <a:spcPts val="0"/>
              </a:spcBef>
              <a:spcAft>
                <a:spcPts val="0"/>
              </a:spcAft>
              <a:buClr>
                <a:srgbClr val="000000"/>
              </a:buClr>
              <a:buFont typeface="Arial"/>
              <a:buNone/>
              <a:defRPr/>
            </a:lvl4pPr>
            <a:lvl5pPr indent="-2540" marL="8778240" marR="0" rtl="0" algn="l">
              <a:lnSpc>
                <a:spcPct val="100000"/>
              </a:lnSpc>
              <a:spcBef>
                <a:spcPts val="0"/>
              </a:spcBef>
              <a:spcAft>
                <a:spcPts val="0"/>
              </a:spcAft>
              <a:buClr>
                <a:srgbClr val="000000"/>
              </a:buClr>
              <a:buFont typeface="Arial"/>
              <a:buNone/>
              <a:defRPr/>
            </a:lvl5pPr>
            <a:lvl6pPr indent="0" marL="10972800" marR="0" rtl="0" algn="l">
              <a:lnSpc>
                <a:spcPct val="100000"/>
              </a:lnSpc>
              <a:spcBef>
                <a:spcPts val="0"/>
              </a:spcBef>
              <a:spcAft>
                <a:spcPts val="0"/>
              </a:spcAft>
              <a:buClr>
                <a:srgbClr val="000000"/>
              </a:buClr>
              <a:buFont typeface="Arial"/>
              <a:buNone/>
              <a:defRPr/>
            </a:lvl6pPr>
            <a:lvl7pPr indent="-10160" marL="13167361" marR="0" rtl="0" algn="l">
              <a:lnSpc>
                <a:spcPct val="100000"/>
              </a:lnSpc>
              <a:spcBef>
                <a:spcPts val="0"/>
              </a:spcBef>
              <a:spcAft>
                <a:spcPts val="0"/>
              </a:spcAft>
              <a:buClr>
                <a:srgbClr val="000000"/>
              </a:buClr>
              <a:buFont typeface="Arial"/>
              <a:buNone/>
              <a:defRPr/>
            </a:lvl7pPr>
            <a:lvl8pPr indent="-7619" marL="15361920" marR="0" rtl="0" algn="l">
              <a:lnSpc>
                <a:spcPct val="100000"/>
              </a:lnSpc>
              <a:spcBef>
                <a:spcPts val="0"/>
              </a:spcBef>
              <a:spcAft>
                <a:spcPts val="0"/>
              </a:spcAft>
              <a:buClr>
                <a:srgbClr val="000000"/>
              </a:buClr>
              <a:buFont typeface="Arial"/>
              <a:buNone/>
              <a:defRPr/>
            </a:lvl8pPr>
            <a:lvl9pPr indent="-5080" marL="17556480" marR="0" rtl="0" algn="l">
              <a:lnSpc>
                <a:spcPct val="100000"/>
              </a:lnSpc>
              <a:spcBef>
                <a:spcPts val="0"/>
              </a:spcBef>
              <a:spcAft>
                <a:spcPts val="0"/>
              </a:spcAft>
              <a:buClr>
                <a:srgbClr val="000000"/>
              </a:buClr>
              <a:buFont typeface="Arial"/>
              <a:buNone/>
              <a:defRPr/>
            </a:lvl9pPr>
          </a:lstStyle>
          <a:p/>
        </p:txBody>
      </p:sp>
      <p:sp>
        <p:nvSpPr>
          <p:cNvPr id="4" name="Shape 4"/>
          <p:cNvSpPr/>
          <p:nvPr>
            <p:ph idx="3" type="sldImg"/>
          </p:nvPr>
        </p:nvSpPr>
        <p:spPr>
          <a:xfrm>
            <a:off x="2343150" y="696912"/>
            <a:ext cx="2324099" cy="3486299"/>
          </a:xfrm>
          <a:custGeom>
            <a:pathLst>
              <a:path extrusionOk="0" h="120000" w="120000">
                <a:moveTo>
                  <a:pt x="0" y="0"/>
                </a:moveTo>
                <a:lnTo>
                  <a:pt x="120000" y="0"/>
                </a:lnTo>
                <a:lnTo>
                  <a:pt x="120000" y="120000"/>
                </a:lnTo>
                <a:lnTo>
                  <a:pt x="0" y="120000"/>
                </a:lnTo>
                <a:close/>
              </a:path>
            </a:pathLst>
          </a:custGeom>
          <a:noFill/>
          <a:ln cap="flat" w="12700">
            <a:solidFill>
              <a:srgbClr val="000000"/>
            </a:solidFill>
            <a:prstDash val="solid"/>
            <a:round/>
            <a:headEnd len="med" w="med" type="none"/>
            <a:tailEnd len="med" w="med" type="none"/>
          </a:ln>
        </p:spPr>
      </p:sp>
      <p:sp>
        <p:nvSpPr>
          <p:cNvPr id="5" name="Shape 5"/>
          <p:cNvSpPr txBox="1"/>
          <p:nvPr>
            <p:ph idx="1" type="body"/>
          </p:nvPr>
        </p:nvSpPr>
        <p:spPr>
          <a:xfrm>
            <a:off x="701675" y="4416425"/>
            <a:ext cx="5607048" cy="4183063"/>
          </a:xfrm>
          <a:prstGeom prst="rect">
            <a:avLst/>
          </a:prstGeom>
          <a:noFill/>
          <a:ln>
            <a:noFill/>
          </a:ln>
        </p:spPr>
        <p:txBody>
          <a:bodyPr anchorCtr="0" anchor="t"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6" name="Shape 6"/>
          <p:cNvSpPr txBox="1"/>
          <p:nvPr>
            <p:ph idx="11" type="ftr"/>
          </p:nvPr>
        </p:nvSpPr>
        <p:spPr>
          <a:xfrm>
            <a:off x="0" y="8829675"/>
            <a:ext cx="3038475" cy="465138"/>
          </a:xfrm>
          <a:prstGeom prst="rect">
            <a:avLst/>
          </a:prstGeom>
          <a:noFill/>
          <a:ln>
            <a:noFill/>
          </a:ln>
        </p:spPr>
        <p:txBody>
          <a:bodyPr anchorCtr="0" anchor="b" bIns="91425" lIns="91425" rIns="91425" tIns="91425"/>
          <a:lstStyle>
            <a:lvl1pPr indent="0" marL="0" marR="0" rtl="0" algn="l">
              <a:lnSpc>
                <a:spcPct val="100000"/>
              </a:lnSpc>
              <a:spcBef>
                <a:spcPts val="0"/>
              </a:spcBef>
              <a:spcAft>
                <a:spcPts val="0"/>
              </a:spcAft>
              <a:buClr>
                <a:srgbClr val="000000"/>
              </a:buClr>
              <a:buFont typeface="Arial"/>
              <a:buNone/>
              <a:defRPr/>
            </a:lvl1pPr>
            <a:lvl2pPr indent="-10160" marL="2194560" marR="0" rtl="0" algn="l">
              <a:lnSpc>
                <a:spcPct val="100000"/>
              </a:lnSpc>
              <a:spcBef>
                <a:spcPts val="0"/>
              </a:spcBef>
              <a:spcAft>
                <a:spcPts val="0"/>
              </a:spcAft>
              <a:buClr>
                <a:srgbClr val="000000"/>
              </a:buClr>
              <a:buFont typeface="Arial"/>
              <a:buNone/>
              <a:defRPr/>
            </a:lvl2pPr>
            <a:lvl3pPr indent="-7620" marL="4389120" marR="0" rtl="0" algn="l">
              <a:lnSpc>
                <a:spcPct val="100000"/>
              </a:lnSpc>
              <a:spcBef>
                <a:spcPts val="0"/>
              </a:spcBef>
              <a:spcAft>
                <a:spcPts val="0"/>
              </a:spcAft>
              <a:buClr>
                <a:srgbClr val="000000"/>
              </a:buClr>
              <a:buFont typeface="Arial"/>
              <a:buNone/>
              <a:defRPr/>
            </a:lvl3pPr>
            <a:lvl4pPr indent="-5080" marL="6583680" marR="0" rtl="0" algn="l">
              <a:lnSpc>
                <a:spcPct val="100000"/>
              </a:lnSpc>
              <a:spcBef>
                <a:spcPts val="0"/>
              </a:spcBef>
              <a:spcAft>
                <a:spcPts val="0"/>
              </a:spcAft>
              <a:buClr>
                <a:srgbClr val="000000"/>
              </a:buClr>
              <a:buFont typeface="Arial"/>
              <a:buNone/>
              <a:defRPr/>
            </a:lvl4pPr>
            <a:lvl5pPr indent="-2540" marL="8778240" marR="0" rtl="0" algn="l">
              <a:lnSpc>
                <a:spcPct val="100000"/>
              </a:lnSpc>
              <a:spcBef>
                <a:spcPts val="0"/>
              </a:spcBef>
              <a:spcAft>
                <a:spcPts val="0"/>
              </a:spcAft>
              <a:buClr>
                <a:srgbClr val="000000"/>
              </a:buClr>
              <a:buFont typeface="Arial"/>
              <a:buNone/>
              <a:defRPr/>
            </a:lvl5pPr>
            <a:lvl6pPr indent="0" marL="10972800" marR="0" rtl="0" algn="l">
              <a:lnSpc>
                <a:spcPct val="100000"/>
              </a:lnSpc>
              <a:spcBef>
                <a:spcPts val="0"/>
              </a:spcBef>
              <a:spcAft>
                <a:spcPts val="0"/>
              </a:spcAft>
              <a:buClr>
                <a:srgbClr val="000000"/>
              </a:buClr>
              <a:buFont typeface="Arial"/>
              <a:buNone/>
              <a:defRPr/>
            </a:lvl6pPr>
            <a:lvl7pPr indent="-10160" marL="13167361" marR="0" rtl="0" algn="l">
              <a:lnSpc>
                <a:spcPct val="100000"/>
              </a:lnSpc>
              <a:spcBef>
                <a:spcPts val="0"/>
              </a:spcBef>
              <a:spcAft>
                <a:spcPts val="0"/>
              </a:spcAft>
              <a:buClr>
                <a:srgbClr val="000000"/>
              </a:buClr>
              <a:buFont typeface="Arial"/>
              <a:buNone/>
              <a:defRPr/>
            </a:lvl7pPr>
            <a:lvl8pPr indent="-7619" marL="15361920" marR="0" rtl="0" algn="l">
              <a:lnSpc>
                <a:spcPct val="100000"/>
              </a:lnSpc>
              <a:spcBef>
                <a:spcPts val="0"/>
              </a:spcBef>
              <a:spcAft>
                <a:spcPts val="0"/>
              </a:spcAft>
              <a:buClr>
                <a:srgbClr val="000000"/>
              </a:buClr>
              <a:buFont typeface="Arial"/>
              <a:buNone/>
              <a:defRPr/>
            </a:lvl8pPr>
            <a:lvl9pPr indent="-5080" marL="17556480" marR="0" rtl="0" algn="l">
              <a:lnSpc>
                <a:spcPct val="100000"/>
              </a:lnSpc>
              <a:spcBef>
                <a:spcPts val="0"/>
              </a:spcBef>
              <a:spcAft>
                <a:spcPts val="0"/>
              </a:spcAft>
              <a:buClr>
                <a:srgbClr val="000000"/>
              </a:buClr>
              <a:buFont typeface="Arial"/>
              <a:buNone/>
              <a:defRPr/>
            </a:lvl9pPr>
          </a:lstStyle>
          <a:p/>
        </p:txBody>
      </p:sp>
      <p:sp>
        <p:nvSpPr>
          <p:cNvPr id="7" name="Shape 7"/>
          <p:cNvSpPr txBox="1"/>
          <p:nvPr>
            <p:ph idx="12" type="sldNum"/>
          </p:nvPr>
        </p:nvSpPr>
        <p:spPr>
          <a:xfrm>
            <a:off x="3970337" y="8829675"/>
            <a:ext cx="3038475" cy="465138"/>
          </a:xfrm>
          <a:prstGeom prst="rect">
            <a:avLst/>
          </a:prstGeom>
          <a:noFill/>
          <a:ln>
            <a:noFill/>
          </a:ln>
        </p:spPr>
        <p:txBody>
          <a:bodyPr anchorCtr="0" anchor="b" bIns="45700" lIns="91425" rIns="91425" tIns="45700">
            <a:noAutofit/>
          </a:bodyPr>
          <a:lstStyle>
            <a:lvl1pPr indent="0" marL="0" marR="0" rtl="0" algn="r">
              <a:lnSpc>
                <a:spcPct val="100000"/>
              </a:lnSpc>
              <a:spcBef>
                <a:spcPts val="0"/>
              </a:spcBef>
              <a:spcAft>
                <a:spcPts val="0"/>
              </a:spcAft>
              <a:buNone/>
              <a:defRPr b="0" baseline="0" i="0" sz="1200" u="none" cap="none" strike="noStrike">
                <a:solidFill>
                  <a:schemeClr val="dk1"/>
                </a:solidFill>
                <a:latin typeface="Calibri"/>
                <a:ea typeface="Calibri"/>
                <a:cs typeface="Calibri"/>
                <a:sym typeface="Calibri"/>
                <a:rtl val="0"/>
              </a:defRPr>
            </a:lvl1pPr>
          </a:lstStyle>
          <a:p>
            <a:pPr indent="0" lvl="0" marL="0">
              <a:spcBef>
                <a:spcPts val="0"/>
              </a:spcBef>
              <a:buClr>
                <a:schemeClr val="dk1"/>
              </a:buClr>
              <a:buSzPct val="25000"/>
              <a:buFont typeface="Calibri"/>
              <a:buNone/>
            </a:pPr>
            <a:fld id="{00000000-1234-1234-1234-123412341234}" type="slidenum">
              <a:rPr lang="en-US"/>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txBox="1"/>
          <p:nvPr>
            <p:ph idx="1" type="body"/>
          </p:nvPr>
        </p:nvSpPr>
        <p:spPr>
          <a:xfrm>
            <a:off x="701675" y="4416425"/>
            <a:ext cx="5607048" cy="4183063"/>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baseline="0" i="0" sz="714" u="none" cap="none" strike="noStrike">
              <a:solidFill>
                <a:schemeClr val="dk1"/>
              </a:solidFill>
              <a:latin typeface="Arial"/>
              <a:ea typeface="Arial"/>
              <a:cs typeface="Arial"/>
              <a:sym typeface="Arial"/>
            </a:endParaRPr>
          </a:p>
        </p:txBody>
      </p:sp>
      <p:sp>
        <p:nvSpPr>
          <p:cNvPr id="155" name="Shape 155"/>
          <p:cNvSpPr/>
          <p:nvPr>
            <p:ph idx="2" type="sldImg"/>
          </p:nvPr>
        </p:nvSpPr>
        <p:spPr>
          <a:xfrm>
            <a:off x="2343150" y="696912"/>
            <a:ext cx="2324099" cy="3486299"/>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6" name="Shape 16"/>
        <p:cNvGrpSpPr/>
        <p:nvPr/>
      </p:nvGrpSpPr>
      <p:grpSpPr>
        <a:xfrm>
          <a:off x="0" y="0"/>
          <a:ext cx="0" cy="0"/>
          <a:chOff x="0" y="0"/>
          <a:chExt cx="0" cy="0"/>
        </a:xfrm>
      </p:grpSpPr>
      <p:sp>
        <p:nvSpPr>
          <p:cNvPr id="17" name="Shape 17"/>
          <p:cNvSpPr/>
          <p:nvPr/>
        </p:nvSpPr>
        <p:spPr>
          <a:xfrm>
            <a:off x="0" y="12710160"/>
            <a:ext cx="8572500" cy="20208300"/>
          </a:xfrm>
          <a:prstGeom prst="rtTriangle">
            <a:avLst/>
          </a:prstGeom>
          <a:solidFill>
            <a:schemeClr val="accent2"/>
          </a:solidFill>
          <a:ln>
            <a:noFill/>
          </a:ln>
        </p:spPr>
        <p:txBody>
          <a:bodyPr anchorCtr="0" anchor="ctr" bIns="146300" lIns="292600" rIns="292600" tIns="146300">
            <a:noAutofit/>
          </a:bodyPr>
          <a:lstStyle/>
          <a:p>
            <a:pPr indent="0" lvl="0" marL="0" marR="0" rtl="0" algn="ctr">
              <a:lnSpc>
                <a:spcPct val="100000"/>
              </a:lnSpc>
              <a:spcBef>
                <a:spcPts val="0"/>
              </a:spcBef>
              <a:spcAft>
                <a:spcPts val="0"/>
              </a:spcAft>
              <a:buClr>
                <a:srgbClr val="000000"/>
              </a:buClr>
              <a:buFont typeface="Arial"/>
              <a:buNone/>
            </a:pPr>
            <a:r>
              <a:t/>
            </a:r>
            <a:endParaRPr b="0" baseline="0" i="0" sz="667" u="none" cap="none" strike="noStrike">
              <a:solidFill>
                <a:schemeClr val="lt1"/>
              </a:solidFill>
              <a:latin typeface="Arial"/>
              <a:ea typeface="Arial"/>
              <a:cs typeface="Arial"/>
              <a:sym typeface="Arial"/>
            </a:endParaRPr>
          </a:p>
        </p:txBody>
      </p:sp>
      <p:sp>
        <p:nvSpPr>
          <p:cNvPr id="18" name="Shape 18"/>
          <p:cNvSpPr/>
          <p:nvPr/>
        </p:nvSpPr>
        <p:spPr>
          <a:xfrm>
            <a:off x="-5711" y="-4438"/>
            <a:ext cx="21952458" cy="32922686"/>
          </a:xfrm>
          <a:custGeom>
            <a:pathLst>
              <a:path extrusionOk="0" h="2002901" w="3352800">
                <a:moveTo>
                  <a:pt x="0" y="2002901"/>
                </a:moveTo>
                <a:lnTo>
                  <a:pt x="2836585" y="0"/>
                </a:lnTo>
                <a:lnTo>
                  <a:pt x="3352800" y="270"/>
                </a:lnTo>
                <a:lnTo>
                  <a:pt x="3352800" y="2002901"/>
                </a:lnTo>
                <a:lnTo>
                  <a:pt x="0" y="2002901"/>
                </a:lnTo>
                <a:close/>
              </a:path>
            </a:pathLst>
          </a:custGeom>
          <a:solidFill>
            <a:schemeClr val="accent3">
              <a:alpha val="80000"/>
            </a:schemeClr>
          </a:solidFill>
          <a:ln>
            <a:noFill/>
          </a:ln>
        </p:spPr>
        <p:txBody>
          <a:bodyPr anchorCtr="0" anchor="ctr" bIns="146300" lIns="292600" rIns="292600" tIns="146300">
            <a:noAutofit/>
          </a:bodyPr>
          <a:lstStyle/>
          <a:p>
            <a:pPr indent="0" lvl="0" marL="0" marR="0" rtl="0" algn="ctr">
              <a:lnSpc>
                <a:spcPct val="100000"/>
              </a:lnSpc>
              <a:spcBef>
                <a:spcPts val="0"/>
              </a:spcBef>
              <a:spcAft>
                <a:spcPts val="0"/>
              </a:spcAft>
              <a:buClr>
                <a:srgbClr val="000000"/>
              </a:buClr>
              <a:buFont typeface="Arial"/>
              <a:buNone/>
            </a:pPr>
            <a:r>
              <a:t/>
            </a:r>
            <a:endParaRPr b="0" baseline="0" i="0" sz="667" u="none" cap="none" strike="noStrike">
              <a:solidFill>
                <a:schemeClr val="lt1"/>
              </a:solidFill>
              <a:latin typeface="Arial"/>
              <a:ea typeface="Arial"/>
              <a:cs typeface="Arial"/>
              <a:sym typeface="Arial"/>
            </a:endParaRPr>
          </a:p>
        </p:txBody>
      </p:sp>
      <p:sp>
        <p:nvSpPr>
          <p:cNvPr id="19" name="Shape 19"/>
          <p:cNvSpPr txBox="1"/>
          <p:nvPr>
            <p:ph type="ctrTitle"/>
          </p:nvPr>
        </p:nvSpPr>
        <p:spPr>
          <a:xfrm rot="-2459998">
            <a:off x="1961122" y="8305820"/>
            <a:ext cx="13556865" cy="5780665"/>
          </a:xfrm>
          <a:prstGeom prst="rect">
            <a:avLst/>
          </a:prstGeom>
          <a:noFill/>
          <a:ln>
            <a:noFill/>
          </a:ln>
        </p:spPr>
        <p:txBody>
          <a:bodyPr anchorCtr="0" anchor="b" bIns="91425" lIns="91425" rIns="91425" tIns="91425"/>
          <a:lstStyle>
            <a:lvl1pPr indent="0" marL="0" marR="0" rtl="0" algn="l">
              <a:spcBef>
                <a:spcPts val="0"/>
              </a:spcBef>
              <a:buClr>
                <a:schemeClr val="dk1"/>
              </a:buClr>
              <a:buFont typeface="Souce Sans Pro"/>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20" name="Shape 20"/>
          <p:cNvSpPr txBox="1"/>
          <p:nvPr>
            <p:ph idx="1" type="subTitle"/>
          </p:nvPr>
        </p:nvSpPr>
        <p:spPr>
          <a:xfrm rot="-2459980">
            <a:off x="2909479" y="11860541"/>
            <a:ext cx="15626594" cy="1580419"/>
          </a:xfrm>
          <a:prstGeom prst="rect">
            <a:avLst/>
          </a:prstGeom>
          <a:noFill/>
          <a:ln>
            <a:noFill/>
          </a:ln>
        </p:spPr>
        <p:txBody>
          <a:bodyPr anchorCtr="0" anchor="t" bIns="91425" lIns="91425" rIns="91425" tIns="91425"/>
          <a:lstStyle>
            <a:lvl1pPr indent="0" marL="0" marR="0" rtl="0" algn="l">
              <a:spcBef>
                <a:spcPts val="2560"/>
              </a:spcBef>
              <a:buClr>
                <a:schemeClr val="dk1"/>
              </a:buClr>
              <a:buFont typeface="Arial"/>
              <a:buNone/>
              <a:defRPr/>
            </a:lvl1pPr>
            <a:lvl2pPr indent="-2612" marL="1463112" marR="0" rtl="0" algn="ctr">
              <a:spcBef>
                <a:spcPts val="960"/>
              </a:spcBef>
              <a:buClr>
                <a:schemeClr val="accent2"/>
              </a:buClr>
              <a:buFont typeface="Noto Symbol"/>
              <a:buNone/>
              <a:defRPr/>
            </a:lvl2pPr>
            <a:lvl3pPr indent="-5226" marL="2926226" marR="0" rtl="0" algn="ctr">
              <a:spcBef>
                <a:spcPts val="960"/>
              </a:spcBef>
              <a:buClr>
                <a:schemeClr val="accent2"/>
              </a:buClr>
              <a:buFont typeface="Noto Symbol"/>
              <a:buNone/>
              <a:defRPr/>
            </a:lvl3pPr>
            <a:lvl4pPr indent="-7839" marL="4389340" marR="0" rtl="0" algn="ctr">
              <a:spcBef>
                <a:spcPts val="960"/>
              </a:spcBef>
              <a:buClr>
                <a:schemeClr val="accent2"/>
              </a:buClr>
              <a:buFont typeface="Noto Symbol"/>
              <a:buNone/>
              <a:defRPr/>
            </a:lvl4pPr>
            <a:lvl5pPr indent="-10453" marL="5852453" marR="0" rtl="0" algn="ctr">
              <a:spcBef>
                <a:spcPts val="960"/>
              </a:spcBef>
              <a:buClr>
                <a:schemeClr val="accent2"/>
              </a:buClr>
              <a:buFont typeface="Noto Symbol"/>
              <a:buNone/>
              <a:defRPr/>
            </a:lvl5pPr>
            <a:lvl6pPr indent="-365" marL="7315566" marR="0" rtl="0" algn="ctr">
              <a:spcBef>
                <a:spcPts val="960"/>
              </a:spcBef>
              <a:buClr>
                <a:schemeClr val="accent2"/>
              </a:buClr>
              <a:buFont typeface="Noto Symbol"/>
              <a:buNone/>
              <a:defRPr/>
            </a:lvl6pPr>
            <a:lvl7pPr indent="-2979" marL="8778680" marR="0" rtl="0" algn="ctr">
              <a:spcBef>
                <a:spcPts val="960"/>
              </a:spcBef>
              <a:buClr>
                <a:schemeClr val="accent2"/>
              </a:buClr>
              <a:buFont typeface="Noto Symbol"/>
              <a:buNone/>
              <a:defRPr/>
            </a:lvl7pPr>
            <a:lvl8pPr indent="-5591" marL="10241792" marR="0" rtl="0" algn="ctr">
              <a:spcBef>
                <a:spcPts val="960"/>
              </a:spcBef>
              <a:buClr>
                <a:schemeClr val="accent2"/>
              </a:buClr>
              <a:buFont typeface="Noto Symbol"/>
              <a:buNone/>
              <a:defRPr/>
            </a:lvl8pPr>
            <a:lvl9pPr indent="-8205" marL="11704906" marR="0" rtl="0" algn="ctr">
              <a:spcBef>
                <a:spcPts val="960"/>
              </a:spcBef>
              <a:buClr>
                <a:schemeClr val="accent2"/>
              </a:buClr>
              <a:buFont typeface="Noto Symbol"/>
              <a:buNone/>
              <a:defRPr/>
            </a:lvl9pPr>
          </a:lstStyle>
          <a:p/>
        </p:txBody>
      </p:sp>
      <p:sp>
        <p:nvSpPr>
          <p:cNvPr id="21" name="Shape 21"/>
          <p:cNvSpPr txBox="1"/>
          <p:nvPr>
            <p:ph idx="10" type="dt"/>
          </p:nvPr>
        </p:nvSpPr>
        <p:spPr>
          <a:xfrm rot="-2459936">
            <a:off x="482881" y="28178125"/>
            <a:ext cx="5223117" cy="965635"/>
          </a:xfrm>
          <a:prstGeom prst="rect">
            <a:avLst/>
          </a:prstGeom>
          <a:noFill/>
          <a:ln>
            <a:noFill/>
          </a:ln>
        </p:spPr>
        <p:txBody>
          <a:bodyPr anchorCtr="0" anchor="ctr" bIns="91425" lIns="91425" rIns="91425" tIns="91425"/>
          <a:lstStyle>
            <a:lvl1pPr indent="0" marL="0" marR="0" rtl="0" algn="l">
              <a:spcBef>
                <a:spcPts val="0"/>
              </a:spcBef>
              <a:defRPr/>
            </a:lvl1pPr>
            <a:lvl2pPr indent="-2612" marL="1463112" marR="0" rtl="0" algn="l">
              <a:spcBef>
                <a:spcPts val="0"/>
              </a:spcBef>
              <a:defRPr/>
            </a:lvl2pPr>
            <a:lvl3pPr indent="-5226" marL="2926226" marR="0" rtl="0" algn="l">
              <a:spcBef>
                <a:spcPts val="0"/>
              </a:spcBef>
              <a:defRPr/>
            </a:lvl3pPr>
            <a:lvl4pPr indent="-7839" marL="4389340" marR="0" rtl="0" algn="l">
              <a:spcBef>
                <a:spcPts val="0"/>
              </a:spcBef>
              <a:defRPr/>
            </a:lvl4pPr>
            <a:lvl5pPr indent="-10453" marL="5852453" marR="0" rtl="0" algn="l">
              <a:spcBef>
                <a:spcPts val="0"/>
              </a:spcBef>
              <a:defRPr/>
            </a:lvl5pPr>
            <a:lvl6pPr indent="-365" marL="7315566" marR="0" rtl="0" algn="l">
              <a:spcBef>
                <a:spcPts val="0"/>
              </a:spcBef>
              <a:defRPr/>
            </a:lvl6pPr>
            <a:lvl7pPr indent="-2979" marL="8778680" marR="0" rtl="0" algn="l">
              <a:spcBef>
                <a:spcPts val="0"/>
              </a:spcBef>
              <a:defRPr/>
            </a:lvl7pPr>
            <a:lvl8pPr indent="-5591" marL="10241792" marR="0" rtl="0" algn="l">
              <a:spcBef>
                <a:spcPts val="0"/>
              </a:spcBef>
              <a:defRPr/>
            </a:lvl8pPr>
            <a:lvl9pPr indent="-8205" marL="11704906" marR="0" rtl="0" algn="l">
              <a:spcBef>
                <a:spcPts val="0"/>
              </a:spcBef>
              <a:defRPr/>
            </a:lvl9pPr>
          </a:lstStyle>
          <a:p/>
        </p:txBody>
      </p:sp>
      <p:sp>
        <p:nvSpPr>
          <p:cNvPr id="22" name="Shape 22"/>
          <p:cNvSpPr txBox="1"/>
          <p:nvPr>
            <p:ph idx="11" type="ftr"/>
          </p:nvPr>
        </p:nvSpPr>
        <p:spPr>
          <a:xfrm>
            <a:off x="8442032" y="30168587"/>
            <a:ext cx="11338500" cy="1316699"/>
          </a:xfrm>
          <a:prstGeom prst="rect">
            <a:avLst/>
          </a:prstGeom>
          <a:noFill/>
          <a:ln>
            <a:noFill/>
          </a:ln>
        </p:spPr>
        <p:txBody>
          <a:bodyPr anchorCtr="0" anchor="ctr" bIns="91425" lIns="91425" rIns="91425" tIns="91425"/>
          <a:lstStyle>
            <a:lvl1pPr indent="0" marL="0" marR="0" rtl="0" algn="r">
              <a:spcBef>
                <a:spcPts val="0"/>
              </a:spcBef>
              <a:defRPr/>
            </a:lvl1pPr>
            <a:lvl2pPr indent="-2612" marL="1463112" marR="0" rtl="0" algn="l">
              <a:spcBef>
                <a:spcPts val="0"/>
              </a:spcBef>
              <a:defRPr/>
            </a:lvl2pPr>
            <a:lvl3pPr indent="-5226" marL="2926226" marR="0" rtl="0" algn="l">
              <a:spcBef>
                <a:spcPts val="0"/>
              </a:spcBef>
              <a:defRPr/>
            </a:lvl3pPr>
            <a:lvl4pPr indent="-7839" marL="4389340" marR="0" rtl="0" algn="l">
              <a:spcBef>
                <a:spcPts val="0"/>
              </a:spcBef>
              <a:defRPr/>
            </a:lvl4pPr>
            <a:lvl5pPr indent="-10453" marL="5852453" marR="0" rtl="0" algn="l">
              <a:spcBef>
                <a:spcPts val="0"/>
              </a:spcBef>
              <a:defRPr/>
            </a:lvl5pPr>
            <a:lvl6pPr indent="-365" marL="7315566" marR="0" rtl="0" algn="l">
              <a:spcBef>
                <a:spcPts val="0"/>
              </a:spcBef>
              <a:defRPr/>
            </a:lvl6pPr>
            <a:lvl7pPr indent="-2979" marL="8778680" marR="0" rtl="0" algn="l">
              <a:spcBef>
                <a:spcPts val="0"/>
              </a:spcBef>
              <a:defRPr/>
            </a:lvl7pPr>
            <a:lvl8pPr indent="-5591" marL="10241792" marR="0" rtl="0" algn="l">
              <a:spcBef>
                <a:spcPts val="0"/>
              </a:spcBef>
              <a:defRPr/>
            </a:lvl8pPr>
            <a:lvl9pPr indent="-8205" marL="11704906" marR="0" rtl="0" algn="l">
              <a:spcBef>
                <a:spcPts val="0"/>
              </a:spcBef>
              <a:defRPr/>
            </a:lvl9pPr>
          </a:lstStyle>
          <a:p/>
        </p:txBody>
      </p:sp>
      <p:sp>
        <p:nvSpPr>
          <p:cNvPr id="23" name="Shape 23"/>
          <p:cNvSpPr/>
          <p:nvPr>
            <p:ph idx="12" type="sldNum"/>
          </p:nvPr>
        </p:nvSpPr>
        <p:spPr>
          <a:xfrm>
            <a:off x="20162490" y="29619946"/>
            <a:ext cx="1206900" cy="2414100"/>
          </a:xfrm>
          <a:prstGeom prst="ellipse">
            <a:avLst/>
          </a:prstGeom>
          <a:noFill/>
          <a:ln cap="flat" w="19050">
            <a:solidFill>
              <a:srgbClr val="FFFFFF"/>
            </a:solidFill>
            <a:prstDash val="solid"/>
            <a:round/>
            <a:headEnd len="med" w="med" type="none"/>
            <a:tailEnd len="med" w="med" type="none"/>
          </a:ln>
        </p:spPr>
        <p:txBody>
          <a:bodyPr anchorCtr="0" anchor="ctr" bIns="43875" lIns="43875" rIns="43875" tIns="43875">
            <a:noAutofit/>
          </a:bodyPr>
          <a:lstStyle>
            <a:lvl1pPr indent="0" marL="0" marR="0" rtl="0" algn="ctr">
              <a:spcBef>
                <a:spcPts val="0"/>
              </a:spcBef>
              <a:buNone/>
              <a:defRPr b="0" baseline="0" i="0" sz="5267" u="none" cap="none" strike="noStrike">
                <a:solidFill>
                  <a:srgbClr val="FFFFFF"/>
                </a:solidFill>
                <a:latin typeface="Source Sans Pro"/>
                <a:ea typeface="Source Sans Pro"/>
                <a:cs typeface="Source Sans Pro"/>
                <a:sym typeface="Source Sans Pro"/>
              </a:defRPr>
            </a:lvl1pPr>
          </a:lstStyle>
          <a:p>
            <a:pPr indent="0" lvl="0" marL="0">
              <a:spcBef>
                <a:spcPts val="0"/>
              </a:spcBef>
              <a:buSzPct val="25000"/>
              <a:buNone/>
            </a:pPr>
            <a:fld id="{00000000-1234-1234-1234-123412341234}" type="slidenum">
              <a:rPr lang="en-US"/>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81" name="Shape 81"/>
        <p:cNvGrpSpPr/>
        <p:nvPr/>
      </p:nvGrpSpPr>
      <p:grpSpPr>
        <a:xfrm>
          <a:off x="0" y="0"/>
          <a:ext cx="0" cy="0"/>
          <a:chOff x="0" y="0"/>
          <a:chExt cx="0" cy="0"/>
        </a:xfrm>
      </p:grpSpPr>
      <p:sp>
        <p:nvSpPr>
          <p:cNvPr id="82" name="Shape 82"/>
          <p:cNvSpPr txBox="1"/>
          <p:nvPr>
            <p:ph type="title"/>
          </p:nvPr>
        </p:nvSpPr>
        <p:spPr>
          <a:xfrm>
            <a:off x="1975103" y="1755648"/>
            <a:ext cx="18050399" cy="2633399"/>
          </a:xfrm>
          <a:prstGeom prst="rect">
            <a:avLst/>
          </a:prstGeom>
          <a:noFill/>
          <a:ln>
            <a:noFill/>
          </a:ln>
        </p:spPr>
        <p:txBody>
          <a:bodyPr anchorCtr="0" anchor="ctr" bIns="91425" lIns="91425" rIns="91425" tIns="91425"/>
          <a:lstStyle>
            <a:lvl1pPr rtl="0" algn="l">
              <a:spcBef>
                <a:spcPts val="0"/>
              </a:spcBef>
              <a:buClr>
                <a:schemeClr val="dk1"/>
              </a:buClr>
              <a:buFont typeface="Souce Sans Pr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3" name="Shape 83"/>
          <p:cNvSpPr txBox="1"/>
          <p:nvPr>
            <p:ph idx="1" type="body"/>
          </p:nvPr>
        </p:nvSpPr>
        <p:spPr>
          <a:xfrm rot="5400000">
            <a:off x="2408459" y="4849515"/>
            <a:ext cx="17183399" cy="18050399"/>
          </a:xfrm>
          <a:prstGeom prst="rect">
            <a:avLst/>
          </a:prstGeom>
          <a:noFill/>
          <a:ln>
            <a:noFill/>
          </a:ln>
        </p:spPr>
        <p:txBody>
          <a:bodyPr anchorCtr="0" anchor="t" bIns="91425" lIns="91425" rIns="91425" tIns="91425"/>
          <a:lstStyle>
            <a:lvl1pPr indent="-1097334" marL="1097334" rtl="0" algn="l">
              <a:spcBef>
                <a:spcPts val="2560"/>
              </a:spcBef>
              <a:buClr>
                <a:schemeClr val="dk1"/>
              </a:buClr>
              <a:buFont typeface="Arial"/>
              <a:buNone/>
              <a:defRPr/>
            </a:lvl1pPr>
            <a:lvl2pPr indent="-229974" marL="555983" rtl="0" algn="l">
              <a:spcBef>
                <a:spcPts val="960"/>
              </a:spcBef>
              <a:buClr>
                <a:schemeClr val="accent2"/>
              </a:buClr>
              <a:buFont typeface="Noto Symbol"/>
              <a:buChar char="▪"/>
              <a:defRPr/>
            </a:lvl2pPr>
            <a:lvl3pPr indent="-212231" marL="1287540" rtl="0" algn="l">
              <a:spcBef>
                <a:spcPts val="960"/>
              </a:spcBef>
              <a:buClr>
                <a:schemeClr val="accent2"/>
              </a:buClr>
              <a:buFont typeface="Noto Symbol"/>
              <a:buChar char="▪"/>
              <a:defRPr/>
            </a:lvl3pPr>
            <a:lvl4pPr indent="-207186" marL="2019095" rtl="0" algn="l">
              <a:spcBef>
                <a:spcPts val="960"/>
              </a:spcBef>
              <a:buClr>
                <a:schemeClr val="accent2"/>
              </a:buClr>
              <a:buFont typeface="Noto Symbol"/>
              <a:buChar char="▪"/>
              <a:defRPr/>
            </a:lvl4pPr>
            <a:lvl5pPr indent="-240243" marL="2750652" rtl="0" algn="l">
              <a:spcBef>
                <a:spcPts val="960"/>
              </a:spcBef>
              <a:buClr>
                <a:schemeClr val="accent2"/>
              </a:buClr>
              <a:buFont typeface="Noto Symbol"/>
              <a:buChar char="▪"/>
              <a:defRPr/>
            </a:lvl5pPr>
            <a:lvl6pPr indent="-281417" marL="3511472" rtl="0" algn="l">
              <a:spcBef>
                <a:spcPts val="960"/>
              </a:spcBef>
              <a:buClr>
                <a:schemeClr val="accent2"/>
              </a:buClr>
              <a:buFont typeface="Noto Symbol"/>
              <a:buChar char="▪"/>
              <a:defRPr/>
            </a:lvl6pPr>
            <a:lvl7pPr indent="-249861" marL="4330815" rtl="0" algn="l">
              <a:spcBef>
                <a:spcPts val="960"/>
              </a:spcBef>
              <a:buClr>
                <a:schemeClr val="accent2"/>
              </a:buClr>
              <a:buFont typeface="Noto Symbol"/>
              <a:buChar char="▪"/>
              <a:defRPr/>
            </a:lvl7pPr>
            <a:lvl8pPr indent="-244818" marL="5062372" rtl="0" algn="l">
              <a:spcBef>
                <a:spcPts val="960"/>
              </a:spcBef>
              <a:buClr>
                <a:schemeClr val="accent2"/>
              </a:buClr>
              <a:buFont typeface="Noto Symbol"/>
              <a:buChar char="▪"/>
              <a:defRPr/>
            </a:lvl8pPr>
            <a:lvl9pPr indent="-244748" marL="5735402" rtl="0" algn="l">
              <a:spcBef>
                <a:spcPts val="960"/>
              </a:spcBef>
              <a:buClr>
                <a:schemeClr val="accent2"/>
              </a:buClr>
              <a:buFont typeface="Noto Symbol"/>
              <a:buChar char="▪"/>
              <a:defRPr/>
            </a:lvl9pPr>
          </a:lstStyle>
          <a:p/>
        </p:txBody>
      </p:sp>
      <p:sp>
        <p:nvSpPr>
          <p:cNvPr id="84" name="Shape 84"/>
          <p:cNvSpPr txBox="1"/>
          <p:nvPr>
            <p:ph idx="10" type="dt"/>
          </p:nvPr>
        </p:nvSpPr>
        <p:spPr>
          <a:xfrm rot="-2459936">
            <a:off x="482881" y="28178125"/>
            <a:ext cx="5223117" cy="965635"/>
          </a:xfrm>
          <a:prstGeom prst="rect">
            <a:avLst/>
          </a:prstGeom>
          <a:noFill/>
          <a:ln>
            <a:noFill/>
          </a:ln>
        </p:spPr>
        <p:txBody>
          <a:bodyPr anchorCtr="0" anchor="ctr" bIns="91425" lIns="91425" rIns="91425" tIns="91425"/>
          <a:lstStyle>
            <a:lvl1pPr indent="0" marL="0" marR="0" rtl="0" algn="l">
              <a:spcBef>
                <a:spcPts val="0"/>
              </a:spcBef>
              <a:defRPr/>
            </a:lvl1pPr>
            <a:lvl2pPr indent="-2612" marL="1463112" marR="0" rtl="0" algn="l">
              <a:spcBef>
                <a:spcPts val="0"/>
              </a:spcBef>
              <a:defRPr/>
            </a:lvl2pPr>
            <a:lvl3pPr indent="-5226" marL="2926226" marR="0" rtl="0" algn="l">
              <a:spcBef>
                <a:spcPts val="0"/>
              </a:spcBef>
              <a:defRPr/>
            </a:lvl3pPr>
            <a:lvl4pPr indent="-7839" marL="4389340" marR="0" rtl="0" algn="l">
              <a:spcBef>
                <a:spcPts val="0"/>
              </a:spcBef>
              <a:defRPr/>
            </a:lvl4pPr>
            <a:lvl5pPr indent="-10453" marL="5852453" marR="0" rtl="0" algn="l">
              <a:spcBef>
                <a:spcPts val="0"/>
              </a:spcBef>
              <a:defRPr/>
            </a:lvl5pPr>
            <a:lvl6pPr indent="-365" marL="7315566" marR="0" rtl="0" algn="l">
              <a:spcBef>
                <a:spcPts val="0"/>
              </a:spcBef>
              <a:defRPr/>
            </a:lvl6pPr>
            <a:lvl7pPr indent="-2979" marL="8778680" marR="0" rtl="0" algn="l">
              <a:spcBef>
                <a:spcPts val="0"/>
              </a:spcBef>
              <a:defRPr/>
            </a:lvl7pPr>
            <a:lvl8pPr indent="-5591" marL="10241792" marR="0" rtl="0" algn="l">
              <a:spcBef>
                <a:spcPts val="0"/>
              </a:spcBef>
              <a:defRPr/>
            </a:lvl8pPr>
            <a:lvl9pPr indent="-8205" marL="11704906" marR="0" rtl="0" algn="l">
              <a:spcBef>
                <a:spcPts val="0"/>
              </a:spcBef>
              <a:defRPr/>
            </a:lvl9pPr>
          </a:lstStyle>
          <a:p/>
        </p:txBody>
      </p:sp>
      <p:sp>
        <p:nvSpPr>
          <p:cNvPr id="85" name="Shape 85"/>
          <p:cNvSpPr txBox="1"/>
          <p:nvPr>
            <p:ph idx="11" type="ftr"/>
          </p:nvPr>
        </p:nvSpPr>
        <p:spPr>
          <a:xfrm>
            <a:off x="8442032" y="30168587"/>
            <a:ext cx="11338500" cy="1316699"/>
          </a:xfrm>
          <a:prstGeom prst="rect">
            <a:avLst/>
          </a:prstGeom>
          <a:noFill/>
          <a:ln>
            <a:noFill/>
          </a:ln>
        </p:spPr>
        <p:txBody>
          <a:bodyPr anchorCtr="0" anchor="ctr" bIns="91425" lIns="91425" rIns="91425" tIns="91425"/>
          <a:lstStyle>
            <a:lvl1pPr indent="0" marL="0" marR="0" rtl="0" algn="r">
              <a:spcBef>
                <a:spcPts val="0"/>
              </a:spcBef>
              <a:defRPr/>
            </a:lvl1pPr>
            <a:lvl2pPr indent="-2612" marL="1463112" marR="0" rtl="0" algn="l">
              <a:spcBef>
                <a:spcPts val="0"/>
              </a:spcBef>
              <a:defRPr/>
            </a:lvl2pPr>
            <a:lvl3pPr indent="-5226" marL="2926226" marR="0" rtl="0" algn="l">
              <a:spcBef>
                <a:spcPts val="0"/>
              </a:spcBef>
              <a:defRPr/>
            </a:lvl3pPr>
            <a:lvl4pPr indent="-7839" marL="4389340" marR="0" rtl="0" algn="l">
              <a:spcBef>
                <a:spcPts val="0"/>
              </a:spcBef>
              <a:defRPr/>
            </a:lvl4pPr>
            <a:lvl5pPr indent="-10453" marL="5852453" marR="0" rtl="0" algn="l">
              <a:spcBef>
                <a:spcPts val="0"/>
              </a:spcBef>
              <a:defRPr/>
            </a:lvl5pPr>
            <a:lvl6pPr indent="-365" marL="7315566" marR="0" rtl="0" algn="l">
              <a:spcBef>
                <a:spcPts val="0"/>
              </a:spcBef>
              <a:defRPr/>
            </a:lvl6pPr>
            <a:lvl7pPr indent="-2979" marL="8778680" marR="0" rtl="0" algn="l">
              <a:spcBef>
                <a:spcPts val="0"/>
              </a:spcBef>
              <a:defRPr/>
            </a:lvl7pPr>
            <a:lvl8pPr indent="-5591" marL="10241792" marR="0" rtl="0" algn="l">
              <a:spcBef>
                <a:spcPts val="0"/>
              </a:spcBef>
              <a:defRPr/>
            </a:lvl8pPr>
            <a:lvl9pPr indent="-8205" marL="11704906" marR="0" rtl="0" algn="l">
              <a:spcBef>
                <a:spcPts val="0"/>
              </a:spcBef>
              <a:defRPr/>
            </a:lvl9pPr>
          </a:lstStyle>
          <a:p/>
        </p:txBody>
      </p:sp>
      <p:sp>
        <p:nvSpPr>
          <p:cNvPr id="86" name="Shape 86"/>
          <p:cNvSpPr/>
          <p:nvPr>
            <p:ph idx="12" type="sldNum"/>
          </p:nvPr>
        </p:nvSpPr>
        <p:spPr>
          <a:xfrm>
            <a:off x="20162490" y="29619946"/>
            <a:ext cx="1206900" cy="2414100"/>
          </a:xfrm>
          <a:prstGeom prst="ellipse">
            <a:avLst/>
          </a:prstGeom>
          <a:noFill/>
          <a:ln cap="flat" w="19050">
            <a:solidFill>
              <a:srgbClr val="FFFFFF"/>
            </a:solidFill>
            <a:prstDash val="solid"/>
            <a:round/>
            <a:headEnd len="med" w="med" type="none"/>
            <a:tailEnd len="med" w="med" type="none"/>
          </a:ln>
        </p:spPr>
        <p:txBody>
          <a:bodyPr anchorCtr="0" anchor="ctr" bIns="43875" lIns="43875" rIns="43875" tIns="43875">
            <a:noAutofit/>
          </a:bodyPr>
          <a:lstStyle>
            <a:lvl1pPr indent="0" marL="0" marR="0" rtl="0" algn="ctr">
              <a:spcBef>
                <a:spcPts val="0"/>
              </a:spcBef>
              <a:buNone/>
              <a:defRPr b="0" baseline="0" i="0" sz="5267" u="none" cap="none" strike="noStrike">
                <a:solidFill>
                  <a:srgbClr val="FFFFFF"/>
                </a:solidFill>
                <a:latin typeface="Source Sans Pro"/>
                <a:ea typeface="Source Sans Pro"/>
                <a:cs typeface="Source Sans Pro"/>
                <a:sym typeface="Source Sans Pro"/>
              </a:defRPr>
            </a:lvl1pPr>
          </a:lstStyle>
          <a:p>
            <a:pPr indent="0" lvl="0" marL="0">
              <a:spcBef>
                <a:spcPts val="0"/>
              </a:spcBef>
              <a:buSzPct val="25000"/>
              <a:buNone/>
            </a:pPr>
            <a:fld id="{00000000-1234-1234-1234-123412341234}" type="slidenum">
              <a:rPr lang="en-US"/>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87" name="Shape 87"/>
        <p:cNvGrpSpPr/>
        <p:nvPr/>
      </p:nvGrpSpPr>
      <p:grpSpPr>
        <a:xfrm>
          <a:off x="0" y="0"/>
          <a:ext cx="0" cy="0"/>
          <a:chOff x="0" y="0"/>
          <a:chExt cx="0" cy="0"/>
        </a:xfrm>
      </p:grpSpPr>
      <p:sp>
        <p:nvSpPr>
          <p:cNvPr id="88" name="Shape 88"/>
          <p:cNvSpPr txBox="1"/>
          <p:nvPr>
            <p:ph type="title"/>
          </p:nvPr>
        </p:nvSpPr>
        <p:spPr>
          <a:xfrm rot="5400000">
            <a:off x="7151369" y="10077519"/>
            <a:ext cx="22456200" cy="4937700"/>
          </a:xfrm>
          <a:prstGeom prst="rect">
            <a:avLst/>
          </a:prstGeom>
          <a:noFill/>
          <a:ln>
            <a:noFill/>
          </a:ln>
        </p:spPr>
        <p:txBody>
          <a:bodyPr anchorCtr="0" anchor="ctr" bIns="91425" lIns="91425" rIns="91425" tIns="91425"/>
          <a:lstStyle>
            <a:lvl1pPr rtl="0" algn="l">
              <a:spcBef>
                <a:spcPts val="0"/>
              </a:spcBef>
              <a:buClr>
                <a:schemeClr val="dk1"/>
              </a:buClr>
              <a:buFont typeface="Souce Sans Pr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9" name="Shape 89"/>
          <p:cNvSpPr txBox="1"/>
          <p:nvPr>
            <p:ph idx="1" type="body"/>
          </p:nvPr>
        </p:nvSpPr>
        <p:spPr>
          <a:xfrm rot="5400000">
            <a:off x="-2907000" y="5322669"/>
            <a:ext cx="22456200" cy="14447400"/>
          </a:xfrm>
          <a:prstGeom prst="rect">
            <a:avLst/>
          </a:prstGeom>
          <a:noFill/>
          <a:ln>
            <a:noFill/>
          </a:ln>
        </p:spPr>
        <p:txBody>
          <a:bodyPr anchorCtr="0" anchor="t" bIns="91425" lIns="91425" rIns="91425" tIns="91425"/>
          <a:lstStyle>
            <a:lvl1pPr indent="-1097334" marL="1097334" rtl="0" algn="l">
              <a:spcBef>
                <a:spcPts val="2560"/>
              </a:spcBef>
              <a:buClr>
                <a:schemeClr val="dk1"/>
              </a:buClr>
              <a:buFont typeface="Arial"/>
              <a:buNone/>
              <a:defRPr/>
            </a:lvl1pPr>
            <a:lvl2pPr indent="-229974" marL="555983" rtl="0" algn="l">
              <a:spcBef>
                <a:spcPts val="960"/>
              </a:spcBef>
              <a:buClr>
                <a:schemeClr val="accent2"/>
              </a:buClr>
              <a:buFont typeface="Noto Symbol"/>
              <a:buChar char="▪"/>
              <a:defRPr/>
            </a:lvl2pPr>
            <a:lvl3pPr indent="-212231" marL="1287540" rtl="0" algn="l">
              <a:spcBef>
                <a:spcPts val="960"/>
              </a:spcBef>
              <a:buClr>
                <a:schemeClr val="accent2"/>
              </a:buClr>
              <a:buFont typeface="Noto Symbol"/>
              <a:buChar char="▪"/>
              <a:defRPr/>
            </a:lvl3pPr>
            <a:lvl4pPr indent="-207186" marL="2019095" rtl="0" algn="l">
              <a:spcBef>
                <a:spcPts val="960"/>
              </a:spcBef>
              <a:buClr>
                <a:schemeClr val="accent2"/>
              </a:buClr>
              <a:buFont typeface="Noto Symbol"/>
              <a:buChar char="▪"/>
              <a:defRPr/>
            </a:lvl4pPr>
            <a:lvl5pPr indent="-240243" marL="2750652" rtl="0" algn="l">
              <a:spcBef>
                <a:spcPts val="960"/>
              </a:spcBef>
              <a:buClr>
                <a:schemeClr val="accent2"/>
              </a:buClr>
              <a:buFont typeface="Noto Symbol"/>
              <a:buChar char="▪"/>
              <a:defRPr/>
            </a:lvl5pPr>
            <a:lvl6pPr indent="-281417" marL="3511472" rtl="0" algn="l">
              <a:spcBef>
                <a:spcPts val="960"/>
              </a:spcBef>
              <a:buClr>
                <a:schemeClr val="accent2"/>
              </a:buClr>
              <a:buFont typeface="Noto Symbol"/>
              <a:buChar char="▪"/>
              <a:defRPr/>
            </a:lvl6pPr>
            <a:lvl7pPr indent="-249861" marL="4330815" rtl="0" algn="l">
              <a:spcBef>
                <a:spcPts val="960"/>
              </a:spcBef>
              <a:buClr>
                <a:schemeClr val="accent2"/>
              </a:buClr>
              <a:buFont typeface="Noto Symbol"/>
              <a:buChar char="▪"/>
              <a:defRPr/>
            </a:lvl7pPr>
            <a:lvl8pPr indent="-244818" marL="5062372" rtl="0" algn="l">
              <a:spcBef>
                <a:spcPts val="960"/>
              </a:spcBef>
              <a:buClr>
                <a:schemeClr val="accent2"/>
              </a:buClr>
              <a:buFont typeface="Noto Symbol"/>
              <a:buChar char="▪"/>
              <a:defRPr/>
            </a:lvl8pPr>
            <a:lvl9pPr indent="-244748" marL="5735402" rtl="0" algn="l">
              <a:spcBef>
                <a:spcPts val="960"/>
              </a:spcBef>
              <a:buClr>
                <a:schemeClr val="accent2"/>
              </a:buClr>
              <a:buFont typeface="Noto Symbol"/>
              <a:buChar char="▪"/>
              <a:defRPr/>
            </a:lvl9pPr>
          </a:lstStyle>
          <a:p/>
        </p:txBody>
      </p:sp>
      <p:sp>
        <p:nvSpPr>
          <p:cNvPr id="90" name="Shape 90"/>
          <p:cNvSpPr txBox="1"/>
          <p:nvPr>
            <p:ph idx="10" type="dt"/>
          </p:nvPr>
        </p:nvSpPr>
        <p:spPr>
          <a:xfrm rot="-2459936">
            <a:off x="482881" y="28178125"/>
            <a:ext cx="5223117" cy="965635"/>
          </a:xfrm>
          <a:prstGeom prst="rect">
            <a:avLst/>
          </a:prstGeom>
          <a:noFill/>
          <a:ln>
            <a:noFill/>
          </a:ln>
        </p:spPr>
        <p:txBody>
          <a:bodyPr anchorCtr="0" anchor="ctr" bIns="91425" lIns="91425" rIns="91425" tIns="91425"/>
          <a:lstStyle>
            <a:lvl1pPr indent="0" marL="0" marR="0" rtl="0" algn="l">
              <a:spcBef>
                <a:spcPts val="0"/>
              </a:spcBef>
              <a:defRPr/>
            </a:lvl1pPr>
            <a:lvl2pPr indent="-2612" marL="1463112" marR="0" rtl="0" algn="l">
              <a:spcBef>
                <a:spcPts val="0"/>
              </a:spcBef>
              <a:defRPr/>
            </a:lvl2pPr>
            <a:lvl3pPr indent="-5226" marL="2926226" marR="0" rtl="0" algn="l">
              <a:spcBef>
                <a:spcPts val="0"/>
              </a:spcBef>
              <a:defRPr/>
            </a:lvl3pPr>
            <a:lvl4pPr indent="-7839" marL="4389340" marR="0" rtl="0" algn="l">
              <a:spcBef>
                <a:spcPts val="0"/>
              </a:spcBef>
              <a:defRPr/>
            </a:lvl4pPr>
            <a:lvl5pPr indent="-10453" marL="5852453" marR="0" rtl="0" algn="l">
              <a:spcBef>
                <a:spcPts val="0"/>
              </a:spcBef>
              <a:defRPr/>
            </a:lvl5pPr>
            <a:lvl6pPr indent="-365" marL="7315566" marR="0" rtl="0" algn="l">
              <a:spcBef>
                <a:spcPts val="0"/>
              </a:spcBef>
              <a:defRPr/>
            </a:lvl6pPr>
            <a:lvl7pPr indent="-2979" marL="8778680" marR="0" rtl="0" algn="l">
              <a:spcBef>
                <a:spcPts val="0"/>
              </a:spcBef>
              <a:defRPr/>
            </a:lvl7pPr>
            <a:lvl8pPr indent="-5591" marL="10241792" marR="0" rtl="0" algn="l">
              <a:spcBef>
                <a:spcPts val="0"/>
              </a:spcBef>
              <a:defRPr/>
            </a:lvl8pPr>
            <a:lvl9pPr indent="-8205" marL="11704906" marR="0" rtl="0" algn="l">
              <a:spcBef>
                <a:spcPts val="0"/>
              </a:spcBef>
              <a:defRPr/>
            </a:lvl9pPr>
          </a:lstStyle>
          <a:p/>
        </p:txBody>
      </p:sp>
      <p:sp>
        <p:nvSpPr>
          <p:cNvPr id="91" name="Shape 91"/>
          <p:cNvSpPr txBox="1"/>
          <p:nvPr>
            <p:ph idx="11" type="ftr"/>
          </p:nvPr>
        </p:nvSpPr>
        <p:spPr>
          <a:xfrm>
            <a:off x="8442032" y="30168587"/>
            <a:ext cx="11338500" cy="1316699"/>
          </a:xfrm>
          <a:prstGeom prst="rect">
            <a:avLst/>
          </a:prstGeom>
          <a:noFill/>
          <a:ln>
            <a:noFill/>
          </a:ln>
        </p:spPr>
        <p:txBody>
          <a:bodyPr anchorCtr="0" anchor="ctr" bIns="91425" lIns="91425" rIns="91425" tIns="91425"/>
          <a:lstStyle>
            <a:lvl1pPr indent="0" marL="0" marR="0" rtl="0" algn="r">
              <a:spcBef>
                <a:spcPts val="0"/>
              </a:spcBef>
              <a:defRPr/>
            </a:lvl1pPr>
            <a:lvl2pPr indent="-2612" marL="1463112" marR="0" rtl="0" algn="l">
              <a:spcBef>
                <a:spcPts val="0"/>
              </a:spcBef>
              <a:defRPr/>
            </a:lvl2pPr>
            <a:lvl3pPr indent="-5226" marL="2926226" marR="0" rtl="0" algn="l">
              <a:spcBef>
                <a:spcPts val="0"/>
              </a:spcBef>
              <a:defRPr/>
            </a:lvl3pPr>
            <a:lvl4pPr indent="-7839" marL="4389340" marR="0" rtl="0" algn="l">
              <a:spcBef>
                <a:spcPts val="0"/>
              </a:spcBef>
              <a:defRPr/>
            </a:lvl4pPr>
            <a:lvl5pPr indent="-10453" marL="5852453" marR="0" rtl="0" algn="l">
              <a:spcBef>
                <a:spcPts val="0"/>
              </a:spcBef>
              <a:defRPr/>
            </a:lvl5pPr>
            <a:lvl6pPr indent="-365" marL="7315566" marR="0" rtl="0" algn="l">
              <a:spcBef>
                <a:spcPts val="0"/>
              </a:spcBef>
              <a:defRPr/>
            </a:lvl6pPr>
            <a:lvl7pPr indent="-2979" marL="8778680" marR="0" rtl="0" algn="l">
              <a:spcBef>
                <a:spcPts val="0"/>
              </a:spcBef>
              <a:defRPr/>
            </a:lvl7pPr>
            <a:lvl8pPr indent="-5591" marL="10241792" marR="0" rtl="0" algn="l">
              <a:spcBef>
                <a:spcPts val="0"/>
              </a:spcBef>
              <a:defRPr/>
            </a:lvl8pPr>
            <a:lvl9pPr indent="-8205" marL="11704906" marR="0" rtl="0" algn="l">
              <a:spcBef>
                <a:spcPts val="0"/>
              </a:spcBef>
              <a:defRPr/>
            </a:lvl9pPr>
          </a:lstStyle>
          <a:p/>
        </p:txBody>
      </p:sp>
      <p:sp>
        <p:nvSpPr>
          <p:cNvPr id="92" name="Shape 92"/>
          <p:cNvSpPr/>
          <p:nvPr>
            <p:ph idx="12" type="sldNum"/>
          </p:nvPr>
        </p:nvSpPr>
        <p:spPr>
          <a:xfrm>
            <a:off x="20162490" y="29619946"/>
            <a:ext cx="1206900" cy="2414100"/>
          </a:xfrm>
          <a:prstGeom prst="ellipse">
            <a:avLst/>
          </a:prstGeom>
          <a:noFill/>
          <a:ln cap="flat" w="19050">
            <a:solidFill>
              <a:srgbClr val="FFFFFF"/>
            </a:solidFill>
            <a:prstDash val="solid"/>
            <a:round/>
            <a:headEnd len="med" w="med" type="none"/>
            <a:tailEnd len="med" w="med" type="none"/>
          </a:ln>
        </p:spPr>
        <p:txBody>
          <a:bodyPr anchorCtr="0" anchor="ctr" bIns="43875" lIns="43875" rIns="43875" tIns="43875">
            <a:noAutofit/>
          </a:bodyPr>
          <a:lstStyle>
            <a:lvl1pPr indent="0" marL="0" marR="0" rtl="0" algn="ctr">
              <a:spcBef>
                <a:spcPts val="0"/>
              </a:spcBef>
              <a:buNone/>
              <a:defRPr b="0" baseline="0" i="0" sz="5267" u="none" cap="none" strike="noStrike">
                <a:solidFill>
                  <a:srgbClr val="FFFFFF"/>
                </a:solidFill>
                <a:latin typeface="Source Sans Pro"/>
                <a:ea typeface="Source Sans Pro"/>
                <a:cs typeface="Source Sans Pro"/>
                <a:sym typeface="Source Sans Pro"/>
              </a:defRPr>
            </a:lvl1pPr>
          </a:lstStyle>
          <a:p>
            <a:pPr indent="0" lvl="0" marL="0">
              <a:spcBef>
                <a:spcPts val="0"/>
              </a:spcBef>
              <a:buSzPct val="25000"/>
              <a:buNone/>
            </a:pPr>
            <a:fld id="{00000000-1234-1234-1234-123412341234}" type="slidenum">
              <a:rPr lang="en-US"/>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4" name="Shape 24"/>
        <p:cNvGrpSpPr/>
        <p:nvPr/>
      </p:nvGrpSpPr>
      <p:grpSpPr>
        <a:xfrm>
          <a:off x="0" y="0"/>
          <a:ext cx="0" cy="0"/>
          <a:chOff x="0" y="0"/>
          <a:chExt cx="0" cy="0"/>
        </a:xfrm>
      </p:grpSpPr>
      <p:sp>
        <p:nvSpPr>
          <p:cNvPr id="25" name="Shape 25"/>
          <p:cNvSpPr txBox="1"/>
          <p:nvPr>
            <p:ph type="title"/>
          </p:nvPr>
        </p:nvSpPr>
        <p:spPr>
          <a:xfrm>
            <a:off x="1975103" y="1755648"/>
            <a:ext cx="18050399" cy="2633399"/>
          </a:xfrm>
          <a:prstGeom prst="rect">
            <a:avLst/>
          </a:prstGeom>
          <a:noFill/>
          <a:ln>
            <a:noFill/>
          </a:ln>
        </p:spPr>
        <p:txBody>
          <a:bodyPr anchorCtr="0" anchor="ctr" bIns="91425" lIns="91425" rIns="91425" tIns="91425"/>
          <a:lstStyle>
            <a:lvl1pPr rtl="0" algn="l">
              <a:spcBef>
                <a:spcPts val="0"/>
              </a:spcBef>
              <a:buClr>
                <a:schemeClr val="dk1"/>
              </a:buClr>
              <a:buFont typeface="Souce Sans Pr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6" name="Shape 26"/>
          <p:cNvSpPr txBox="1"/>
          <p:nvPr>
            <p:ph idx="1" type="body"/>
          </p:nvPr>
        </p:nvSpPr>
        <p:spPr>
          <a:xfrm>
            <a:off x="1975103" y="5283016"/>
            <a:ext cx="18050399" cy="17183399"/>
          </a:xfrm>
          <a:prstGeom prst="rect">
            <a:avLst/>
          </a:prstGeom>
          <a:noFill/>
          <a:ln>
            <a:noFill/>
          </a:ln>
        </p:spPr>
        <p:txBody>
          <a:bodyPr anchorCtr="0" anchor="t" bIns="91425" lIns="91425" rIns="91425" tIns="91425"/>
          <a:lstStyle>
            <a:lvl1pPr indent="-1097334" marL="1097334" rtl="0" algn="l">
              <a:spcBef>
                <a:spcPts val="2560"/>
              </a:spcBef>
              <a:buClr>
                <a:schemeClr val="dk1"/>
              </a:buClr>
              <a:buFont typeface="Arial"/>
              <a:buNone/>
              <a:defRPr/>
            </a:lvl1pPr>
            <a:lvl2pPr indent="-229974" marL="555983" rtl="0" algn="l">
              <a:spcBef>
                <a:spcPts val="960"/>
              </a:spcBef>
              <a:buClr>
                <a:schemeClr val="accent2"/>
              </a:buClr>
              <a:buFont typeface="Noto Symbol"/>
              <a:buChar char="▪"/>
              <a:defRPr/>
            </a:lvl2pPr>
            <a:lvl3pPr indent="-212231" marL="1287540" rtl="0" algn="l">
              <a:spcBef>
                <a:spcPts val="960"/>
              </a:spcBef>
              <a:buClr>
                <a:schemeClr val="accent2"/>
              </a:buClr>
              <a:buFont typeface="Noto Symbol"/>
              <a:buChar char="▪"/>
              <a:defRPr/>
            </a:lvl3pPr>
            <a:lvl4pPr indent="-207186" marL="2019095" rtl="0" algn="l">
              <a:spcBef>
                <a:spcPts val="960"/>
              </a:spcBef>
              <a:buClr>
                <a:schemeClr val="accent2"/>
              </a:buClr>
              <a:buFont typeface="Noto Symbol"/>
              <a:buChar char="▪"/>
              <a:defRPr/>
            </a:lvl4pPr>
            <a:lvl5pPr indent="-240243" marL="2750652" rtl="0" algn="l">
              <a:spcBef>
                <a:spcPts val="960"/>
              </a:spcBef>
              <a:buClr>
                <a:schemeClr val="accent2"/>
              </a:buClr>
              <a:buFont typeface="Noto Symbol"/>
              <a:buChar char="▪"/>
              <a:defRPr/>
            </a:lvl5pPr>
            <a:lvl6pPr indent="-281417" marL="3511472" rtl="0" algn="l">
              <a:spcBef>
                <a:spcPts val="960"/>
              </a:spcBef>
              <a:buClr>
                <a:schemeClr val="accent2"/>
              </a:buClr>
              <a:buFont typeface="Noto Symbol"/>
              <a:buChar char="▪"/>
              <a:defRPr/>
            </a:lvl6pPr>
            <a:lvl7pPr indent="-249861" marL="4330815" rtl="0" algn="l">
              <a:spcBef>
                <a:spcPts val="960"/>
              </a:spcBef>
              <a:buClr>
                <a:schemeClr val="accent2"/>
              </a:buClr>
              <a:buFont typeface="Noto Symbol"/>
              <a:buChar char="▪"/>
              <a:defRPr/>
            </a:lvl7pPr>
            <a:lvl8pPr indent="-244818" marL="5062372" rtl="0" algn="l">
              <a:spcBef>
                <a:spcPts val="960"/>
              </a:spcBef>
              <a:buClr>
                <a:schemeClr val="accent2"/>
              </a:buClr>
              <a:buFont typeface="Noto Symbol"/>
              <a:buChar char="▪"/>
              <a:defRPr/>
            </a:lvl8pPr>
            <a:lvl9pPr indent="-244748" marL="5735402" rtl="0" algn="l">
              <a:spcBef>
                <a:spcPts val="960"/>
              </a:spcBef>
              <a:buClr>
                <a:schemeClr val="accent2"/>
              </a:buClr>
              <a:buFont typeface="Noto Symbol"/>
              <a:buChar char="▪"/>
              <a:defRPr/>
            </a:lvl9pPr>
          </a:lstStyle>
          <a:p/>
        </p:txBody>
      </p:sp>
      <p:sp>
        <p:nvSpPr>
          <p:cNvPr id="27" name="Shape 27"/>
          <p:cNvSpPr txBox="1"/>
          <p:nvPr>
            <p:ph idx="10" type="dt"/>
          </p:nvPr>
        </p:nvSpPr>
        <p:spPr>
          <a:xfrm rot="-2459936">
            <a:off x="482881" y="28178125"/>
            <a:ext cx="5223117" cy="965635"/>
          </a:xfrm>
          <a:prstGeom prst="rect">
            <a:avLst/>
          </a:prstGeom>
          <a:noFill/>
          <a:ln>
            <a:noFill/>
          </a:ln>
        </p:spPr>
        <p:txBody>
          <a:bodyPr anchorCtr="0" anchor="ctr" bIns="91425" lIns="91425" rIns="91425" tIns="91425"/>
          <a:lstStyle>
            <a:lvl1pPr indent="0" marL="0" marR="0" rtl="0" algn="l">
              <a:spcBef>
                <a:spcPts val="0"/>
              </a:spcBef>
              <a:defRPr/>
            </a:lvl1pPr>
            <a:lvl2pPr indent="-2612" marL="1463112" marR="0" rtl="0" algn="l">
              <a:spcBef>
                <a:spcPts val="0"/>
              </a:spcBef>
              <a:defRPr/>
            </a:lvl2pPr>
            <a:lvl3pPr indent="-5226" marL="2926226" marR="0" rtl="0" algn="l">
              <a:spcBef>
                <a:spcPts val="0"/>
              </a:spcBef>
              <a:defRPr/>
            </a:lvl3pPr>
            <a:lvl4pPr indent="-7839" marL="4389340" marR="0" rtl="0" algn="l">
              <a:spcBef>
                <a:spcPts val="0"/>
              </a:spcBef>
              <a:defRPr/>
            </a:lvl4pPr>
            <a:lvl5pPr indent="-10453" marL="5852453" marR="0" rtl="0" algn="l">
              <a:spcBef>
                <a:spcPts val="0"/>
              </a:spcBef>
              <a:defRPr/>
            </a:lvl5pPr>
            <a:lvl6pPr indent="-365" marL="7315566" marR="0" rtl="0" algn="l">
              <a:spcBef>
                <a:spcPts val="0"/>
              </a:spcBef>
              <a:defRPr/>
            </a:lvl6pPr>
            <a:lvl7pPr indent="-2979" marL="8778680" marR="0" rtl="0" algn="l">
              <a:spcBef>
                <a:spcPts val="0"/>
              </a:spcBef>
              <a:defRPr/>
            </a:lvl7pPr>
            <a:lvl8pPr indent="-5591" marL="10241792" marR="0" rtl="0" algn="l">
              <a:spcBef>
                <a:spcPts val="0"/>
              </a:spcBef>
              <a:defRPr/>
            </a:lvl8pPr>
            <a:lvl9pPr indent="-8205" marL="11704906" marR="0" rtl="0" algn="l">
              <a:spcBef>
                <a:spcPts val="0"/>
              </a:spcBef>
              <a:defRPr/>
            </a:lvl9pPr>
          </a:lstStyle>
          <a:p/>
        </p:txBody>
      </p:sp>
      <p:sp>
        <p:nvSpPr>
          <p:cNvPr id="28" name="Shape 28"/>
          <p:cNvSpPr txBox="1"/>
          <p:nvPr>
            <p:ph idx="11" type="ftr"/>
          </p:nvPr>
        </p:nvSpPr>
        <p:spPr>
          <a:xfrm>
            <a:off x="8442032" y="30168587"/>
            <a:ext cx="11338500" cy="1316699"/>
          </a:xfrm>
          <a:prstGeom prst="rect">
            <a:avLst/>
          </a:prstGeom>
          <a:noFill/>
          <a:ln>
            <a:noFill/>
          </a:ln>
        </p:spPr>
        <p:txBody>
          <a:bodyPr anchorCtr="0" anchor="ctr" bIns="91425" lIns="91425" rIns="91425" tIns="91425"/>
          <a:lstStyle>
            <a:lvl1pPr indent="0" marL="0" marR="0" rtl="0" algn="r">
              <a:spcBef>
                <a:spcPts val="0"/>
              </a:spcBef>
              <a:defRPr/>
            </a:lvl1pPr>
            <a:lvl2pPr indent="-2612" marL="1463112" marR="0" rtl="0" algn="l">
              <a:spcBef>
                <a:spcPts val="0"/>
              </a:spcBef>
              <a:defRPr/>
            </a:lvl2pPr>
            <a:lvl3pPr indent="-5226" marL="2926226" marR="0" rtl="0" algn="l">
              <a:spcBef>
                <a:spcPts val="0"/>
              </a:spcBef>
              <a:defRPr/>
            </a:lvl3pPr>
            <a:lvl4pPr indent="-7839" marL="4389340" marR="0" rtl="0" algn="l">
              <a:spcBef>
                <a:spcPts val="0"/>
              </a:spcBef>
              <a:defRPr/>
            </a:lvl4pPr>
            <a:lvl5pPr indent="-10453" marL="5852453" marR="0" rtl="0" algn="l">
              <a:spcBef>
                <a:spcPts val="0"/>
              </a:spcBef>
              <a:defRPr/>
            </a:lvl5pPr>
            <a:lvl6pPr indent="-365" marL="7315566" marR="0" rtl="0" algn="l">
              <a:spcBef>
                <a:spcPts val="0"/>
              </a:spcBef>
              <a:defRPr/>
            </a:lvl6pPr>
            <a:lvl7pPr indent="-2979" marL="8778680" marR="0" rtl="0" algn="l">
              <a:spcBef>
                <a:spcPts val="0"/>
              </a:spcBef>
              <a:defRPr/>
            </a:lvl7pPr>
            <a:lvl8pPr indent="-5591" marL="10241792" marR="0" rtl="0" algn="l">
              <a:spcBef>
                <a:spcPts val="0"/>
              </a:spcBef>
              <a:defRPr/>
            </a:lvl8pPr>
            <a:lvl9pPr indent="-8205" marL="11704906" marR="0" rtl="0" algn="l">
              <a:spcBef>
                <a:spcPts val="0"/>
              </a:spcBef>
              <a:defRPr/>
            </a:lvl9pPr>
          </a:lstStyle>
          <a:p/>
        </p:txBody>
      </p:sp>
      <p:sp>
        <p:nvSpPr>
          <p:cNvPr id="29" name="Shape 29"/>
          <p:cNvSpPr/>
          <p:nvPr>
            <p:ph idx="12" type="sldNum"/>
          </p:nvPr>
        </p:nvSpPr>
        <p:spPr>
          <a:xfrm>
            <a:off x="20162490" y="29619946"/>
            <a:ext cx="1206900" cy="2414100"/>
          </a:xfrm>
          <a:prstGeom prst="ellipse">
            <a:avLst/>
          </a:prstGeom>
          <a:noFill/>
          <a:ln cap="flat" w="19050">
            <a:solidFill>
              <a:srgbClr val="FFFFFF"/>
            </a:solidFill>
            <a:prstDash val="solid"/>
            <a:round/>
            <a:headEnd len="med" w="med" type="none"/>
            <a:tailEnd len="med" w="med" type="none"/>
          </a:ln>
        </p:spPr>
        <p:txBody>
          <a:bodyPr anchorCtr="0" anchor="ctr" bIns="43875" lIns="43875" rIns="43875" tIns="43875">
            <a:noAutofit/>
          </a:bodyPr>
          <a:lstStyle>
            <a:lvl1pPr indent="0" marL="0" marR="0" rtl="0" algn="ctr">
              <a:spcBef>
                <a:spcPts val="0"/>
              </a:spcBef>
              <a:buNone/>
              <a:defRPr b="0" baseline="0" i="0" sz="5267" u="none" cap="none" strike="noStrike">
                <a:solidFill>
                  <a:srgbClr val="FFFFFF"/>
                </a:solidFill>
                <a:latin typeface="Source Sans Pro"/>
                <a:ea typeface="Source Sans Pro"/>
                <a:cs typeface="Source Sans Pro"/>
                <a:sym typeface="Source Sans Pro"/>
              </a:defRPr>
            </a:lvl1pPr>
          </a:lstStyle>
          <a:p>
            <a:pPr indent="0" lvl="0" marL="0">
              <a:spcBef>
                <a:spcPts val="0"/>
              </a:spcBef>
              <a:buSzPct val="25000"/>
              <a:buNone/>
            </a:pPr>
            <a:fld id="{00000000-1234-1234-1234-123412341234}" type="slidenum">
              <a:rPr lang="en-US"/>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0" name="Shape 30"/>
        <p:cNvGrpSpPr/>
        <p:nvPr/>
      </p:nvGrpSpPr>
      <p:grpSpPr>
        <a:xfrm>
          <a:off x="0" y="0"/>
          <a:ext cx="0" cy="0"/>
          <a:chOff x="0" y="0"/>
          <a:chExt cx="0" cy="0"/>
        </a:xfrm>
      </p:grpSpPr>
      <p:sp>
        <p:nvSpPr>
          <p:cNvPr id="31" name="Shape 31"/>
          <p:cNvSpPr/>
          <p:nvPr/>
        </p:nvSpPr>
        <p:spPr>
          <a:xfrm>
            <a:off x="-5711" y="-4438"/>
            <a:ext cx="21952458" cy="32922686"/>
          </a:xfrm>
          <a:custGeom>
            <a:pathLst>
              <a:path extrusionOk="0" h="2002901" w="3352800">
                <a:moveTo>
                  <a:pt x="0" y="2002901"/>
                </a:moveTo>
                <a:lnTo>
                  <a:pt x="2836585" y="0"/>
                </a:lnTo>
                <a:lnTo>
                  <a:pt x="3352800" y="270"/>
                </a:lnTo>
                <a:lnTo>
                  <a:pt x="3352800" y="2002901"/>
                </a:lnTo>
                <a:lnTo>
                  <a:pt x="0" y="2002901"/>
                </a:lnTo>
                <a:close/>
              </a:path>
            </a:pathLst>
          </a:custGeom>
          <a:solidFill>
            <a:schemeClr val="accent2"/>
          </a:solidFill>
          <a:ln>
            <a:noFill/>
          </a:ln>
        </p:spPr>
        <p:txBody>
          <a:bodyPr anchorCtr="0" anchor="ctr" bIns="146300" lIns="292600" rIns="292600" tIns="146300">
            <a:noAutofit/>
          </a:bodyPr>
          <a:lstStyle/>
          <a:p>
            <a:pPr indent="0" lvl="0" marL="0" marR="0" rtl="0" algn="ctr">
              <a:lnSpc>
                <a:spcPct val="100000"/>
              </a:lnSpc>
              <a:spcBef>
                <a:spcPts val="0"/>
              </a:spcBef>
              <a:spcAft>
                <a:spcPts val="0"/>
              </a:spcAft>
              <a:buClr>
                <a:srgbClr val="000000"/>
              </a:buClr>
              <a:buFont typeface="Arial"/>
              <a:buNone/>
            </a:pPr>
            <a:r>
              <a:t/>
            </a:r>
            <a:endParaRPr b="0" baseline="0" i="0" sz="667" u="none" cap="none" strike="noStrike">
              <a:solidFill>
                <a:schemeClr val="lt1"/>
              </a:solidFill>
              <a:latin typeface="Arial"/>
              <a:ea typeface="Arial"/>
              <a:cs typeface="Arial"/>
              <a:sym typeface="Arial"/>
            </a:endParaRPr>
          </a:p>
        </p:txBody>
      </p:sp>
      <p:sp>
        <p:nvSpPr>
          <p:cNvPr id="32" name="Shape 32"/>
          <p:cNvSpPr/>
          <p:nvPr/>
        </p:nvSpPr>
        <p:spPr>
          <a:xfrm>
            <a:off x="0" y="12710160"/>
            <a:ext cx="8572500" cy="20208300"/>
          </a:xfrm>
          <a:prstGeom prst="rtTriangle">
            <a:avLst/>
          </a:prstGeom>
          <a:solidFill>
            <a:schemeClr val="accent3">
              <a:alpha val="80000"/>
            </a:schemeClr>
          </a:solidFill>
          <a:ln>
            <a:noFill/>
          </a:ln>
        </p:spPr>
        <p:txBody>
          <a:bodyPr anchorCtr="0" anchor="ctr" bIns="146300" lIns="292600" rIns="292600" tIns="146300">
            <a:noAutofit/>
          </a:bodyPr>
          <a:lstStyle/>
          <a:p>
            <a:pPr indent="0" lvl="0" marL="0" marR="0" rtl="0" algn="ctr">
              <a:lnSpc>
                <a:spcPct val="100000"/>
              </a:lnSpc>
              <a:spcBef>
                <a:spcPts val="0"/>
              </a:spcBef>
              <a:spcAft>
                <a:spcPts val="0"/>
              </a:spcAft>
              <a:buClr>
                <a:srgbClr val="000000"/>
              </a:buClr>
              <a:buFont typeface="Arial"/>
              <a:buNone/>
            </a:pPr>
            <a:r>
              <a:t/>
            </a:r>
            <a:endParaRPr b="0" baseline="0" i="0" sz="667" u="none" cap="none" strike="noStrike">
              <a:solidFill>
                <a:schemeClr val="lt1"/>
              </a:solidFill>
              <a:latin typeface="Arial"/>
              <a:ea typeface="Arial"/>
              <a:cs typeface="Arial"/>
              <a:sym typeface="Arial"/>
            </a:endParaRPr>
          </a:p>
        </p:txBody>
      </p:sp>
      <p:sp>
        <p:nvSpPr>
          <p:cNvPr id="33" name="Shape 33"/>
          <p:cNvSpPr txBox="1"/>
          <p:nvPr>
            <p:ph type="title"/>
          </p:nvPr>
        </p:nvSpPr>
        <p:spPr>
          <a:xfrm rot="-2459988">
            <a:off x="1966549" y="8288364"/>
            <a:ext cx="13562397" cy="5795990"/>
          </a:xfrm>
          <a:prstGeom prst="rect">
            <a:avLst/>
          </a:prstGeom>
          <a:noFill/>
          <a:ln>
            <a:noFill/>
          </a:ln>
        </p:spPr>
        <p:txBody>
          <a:bodyPr anchorCtr="0" anchor="b" bIns="91425" lIns="91425" rIns="91425" tIns="91425"/>
          <a:lstStyle>
            <a:lvl1pPr rtl="0" algn="l">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4" name="Shape 34"/>
          <p:cNvSpPr txBox="1"/>
          <p:nvPr>
            <p:ph idx="1" type="body"/>
          </p:nvPr>
        </p:nvSpPr>
        <p:spPr>
          <a:xfrm rot="-2460003">
            <a:off x="2918717" y="11847948"/>
            <a:ext cx="15625098" cy="1579996"/>
          </a:xfrm>
          <a:prstGeom prst="rect">
            <a:avLst/>
          </a:prstGeom>
          <a:noFill/>
          <a:ln>
            <a:noFill/>
          </a:ln>
        </p:spPr>
        <p:txBody>
          <a:bodyPr anchorCtr="0" anchor="t" bIns="91425" lIns="91425" rIns="91425" tIns="91425"/>
          <a:lstStyle>
            <a:lvl1pPr indent="0" marL="0" rtl="0">
              <a:spcBef>
                <a:spcPts val="0"/>
              </a:spcBef>
              <a:buClr>
                <a:schemeClr val="dk1"/>
              </a:buClr>
              <a:buFont typeface="Source Sans Pro"/>
              <a:buNone/>
              <a:defRPr/>
            </a:lvl1pPr>
            <a:lvl2pPr indent="-2612" marL="1463112" rtl="0">
              <a:spcBef>
                <a:spcPts val="0"/>
              </a:spcBef>
              <a:buClr>
                <a:srgbClr val="888888"/>
              </a:buClr>
              <a:buFont typeface="Source Sans Pro"/>
              <a:buNone/>
              <a:defRPr/>
            </a:lvl2pPr>
            <a:lvl3pPr indent="-5226" marL="2926226" rtl="0">
              <a:spcBef>
                <a:spcPts val="0"/>
              </a:spcBef>
              <a:buClr>
                <a:srgbClr val="888888"/>
              </a:buClr>
              <a:buFont typeface="Source Sans Pro"/>
              <a:buNone/>
              <a:defRPr/>
            </a:lvl3pPr>
            <a:lvl4pPr indent="-7839" marL="4389340" rtl="0">
              <a:spcBef>
                <a:spcPts val="0"/>
              </a:spcBef>
              <a:buClr>
                <a:srgbClr val="888888"/>
              </a:buClr>
              <a:buFont typeface="Source Sans Pro"/>
              <a:buNone/>
              <a:defRPr/>
            </a:lvl4pPr>
            <a:lvl5pPr indent="-10453" marL="5852453" rtl="0">
              <a:spcBef>
                <a:spcPts val="0"/>
              </a:spcBef>
              <a:buClr>
                <a:srgbClr val="888888"/>
              </a:buClr>
              <a:buFont typeface="Source Sans Pro"/>
              <a:buNone/>
              <a:defRPr/>
            </a:lvl5pPr>
            <a:lvl6pPr indent="-365" marL="7315566" rtl="0">
              <a:spcBef>
                <a:spcPts val="0"/>
              </a:spcBef>
              <a:buClr>
                <a:srgbClr val="888888"/>
              </a:buClr>
              <a:buFont typeface="Source Sans Pro"/>
              <a:buNone/>
              <a:defRPr/>
            </a:lvl6pPr>
            <a:lvl7pPr indent="-2979" marL="8778680" rtl="0">
              <a:spcBef>
                <a:spcPts val="0"/>
              </a:spcBef>
              <a:buClr>
                <a:srgbClr val="888888"/>
              </a:buClr>
              <a:buFont typeface="Source Sans Pro"/>
              <a:buNone/>
              <a:defRPr/>
            </a:lvl7pPr>
            <a:lvl8pPr indent="-5591" marL="10241792" rtl="0">
              <a:spcBef>
                <a:spcPts val="0"/>
              </a:spcBef>
              <a:buClr>
                <a:srgbClr val="888888"/>
              </a:buClr>
              <a:buFont typeface="Source Sans Pro"/>
              <a:buNone/>
              <a:defRPr/>
            </a:lvl8pPr>
            <a:lvl9pPr indent="-8205" marL="11704906" rtl="0">
              <a:spcBef>
                <a:spcPts val="0"/>
              </a:spcBef>
              <a:buClr>
                <a:srgbClr val="888888"/>
              </a:buClr>
              <a:buFont typeface="Source Sans Pro"/>
              <a:buNone/>
              <a:defRPr/>
            </a:lvl9pPr>
          </a:lstStyle>
          <a:p/>
        </p:txBody>
      </p:sp>
      <p:sp>
        <p:nvSpPr>
          <p:cNvPr id="35" name="Shape 35"/>
          <p:cNvSpPr txBox="1"/>
          <p:nvPr>
            <p:ph idx="10" type="dt"/>
          </p:nvPr>
        </p:nvSpPr>
        <p:spPr>
          <a:xfrm rot="-2459936">
            <a:off x="482881" y="28178125"/>
            <a:ext cx="5223117" cy="965635"/>
          </a:xfrm>
          <a:prstGeom prst="rect">
            <a:avLst/>
          </a:prstGeom>
          <a:noFill/>
          <a:ln>
            <a:noFill/>
          </a:ln>
        </p:spPr>
        <p:txBody>
          <a:bodyPr anchorCtr="0" anchor="ctr" bIns="91425" lIns="91425" rIns="91425" tIns="91425"/>
          <a:lstStyle>
            <a:lvl1pPr indent="0" marL="0" marR="0" rtl="0" algn="l">
              <a:spcBef>
                <a:spcPts val="0"/>
              </a:spcBef>
              <a:defRPr/>
            </a:lvl1pPr>
            <a:lvl2pPr indent="-2612" marL="1463112" marR="0" rtl="0" algn="l">
              <a:spcBef>
                <a:spcPts val="0"/>
              </a:spcBef>
              <a:defRPr/>
            </a:lvl2pPr>
            <a:lvl3pPr indent="-5226" marL="2926226" marR="0" rtl="0" algn="l">
              <a:spcBef>
                <a:spcPts val="0"/>
              </a:spcBef>
              <a:defRPr/>
            </a:lvl3pPr>
            <a:lvl4pPr indent="-7839" marL="4389340" marR="0" rtl="0" algn="l">
              <a:spcBef>
                <a:spcPts val="0"/>
              </a:spcBef>
              <a:defRPr/>
            </a:lvl4pPr>
            <a:lvl5pPr indent="-10453" marL="5852453" marR="0" rtl="0" algn="l">
              <a:spcBef>
                <a:spcPts val="0"/>
              </a:spcBef>
              <a:defRPr/>
            </a:lvl5pPr>
            <a:lvl6pPr indent="-365" marL="7315566" marR="0" rtl="0" algn="l">
              <a:spcBef>
                <a:spcPts val="0"/>
              </a:spcBef>
              <a:defRPr/>
            </a:lvl6pPr>
            <a:lvl7pPr indent="-2979" marL="8778680" marR="0" rtl="0" algn="l">
              <a:spcBef>
                <a:spcPts val="0"/>
              </a:spcBef>
              <a:defRPr/>
            </a:lvl7pPr>
            <a:lvl8pPr indent="-5591" marL="10241792" marR="0" rtl="0" algn="l">
              <a:spcBef>
                <a:spcPts val="0"/>
              </a:spcBef>
              <a:defRPr/>
            </a:lvl8pPr>
            <a:lvl9pPr indent="-8205" marL="11704906" marR="0" rtl="0" algn="l">
              <a:spcBef>
                <a:spcPts val="0"/>
              </a:spcBef>
              <a:defRPr/>
            </a:lvl9pPr>
          </a:lstStyle>
          <a:p/>
        </p:txBody>
      </p:sp>
      <p:sp>
        <p:nvSpPr>
          <p:cNvPr id="36" name="Shape 36"/>
          <p:cNvSpPr txBox="1"/>
          <p:nvPr>
            <p:ph idx="11" type="ftr"/>
          </p:nvPr>
        </p:nvSpPr>
        <p:spPr>
          <a:xfrm>
            <a:off x="8442032" y="30168587"/>
            <a:ext cx="11338500" cy="1316699"/>
          </a:xfrm>
          <a:prstGeom prst="rect">
            <a:avLst/>
          </a:prstGeom>
          <a:noFill/>
          <a:ln>
            <a:noFill/>
          </a:ln>
        </p:spPr>
        <p:txBody>
          <a:bodyPr anchorCtr="0" anchor="ctr" bIns="91425" lIns="91425" rIns="91425" tIns="91425"/>
          <a:lstStyle>
            <a:lvl1pPr indent="0" marL="0" marR="0" rtl="0" algn="r">
              <a:spcBef>
                <a:spcPts val="0"/>
              </a:spcBef>
              <a:defRPr/>
            </a:lvl1pPr>
            <a:lvl2pPr indent="-2612" marL="1463112" marR="0" rtl="0" algn="l">
              <a:spcBef>
                <a:spcPts val="0"/>
              </a:spcBef>
              <a:defRPr/>
            </a:lvl2pPr>
            <a:lvl3pPr indent="-5226" marL="2926226" marR="0" rtl="0" algn="l">
              <a:spcBef>
                <a:spcPts val="0"/>
              </a:spcBef>
              <a:defRPr/>
            </a:lvl3pPr>
            <a:lvl4pPr indent="-7839" marL="4389340" marR="0" rtl="0" algn="l">
              <a:spcBef>
                <a:spcPts val="0"/>
              </a:spcBef>
              <a:defRPr/>
            </a:lvl4pPr>
            <a:lvl5pPr indent="-10453" marL="5852453" marR="0" rtl="0" algn="l">
              <a:spcBef>
                <a:spcPts val="0"/>
              </a:spcBef>
              <a:defRPr/>
            </a:lvl5pPr>
            <a:lvl6pPr indent="-365" marL="7315566" marR="0" rtl="0" algn="l">
              <a:spcBef>
                <a:spcPts val="0"/>
              </a:spcBef>
              <a:defRPr/>
            </a:lvl6pPr>
            <a:lvl7pPr indent="-2979" marL="8778680" marR="0" rtl="0" algn="l">
              <a:spcBef>
                <a:spcPts val="0"/>
              </a:spcBef>
              <a:defRPr/>
            </a:lvl7pPr>
            <a:lvl8pPr indent="-5591" marL="10241792" marR="0" rtl="0" algn="l">
              <a:spcBef>
                <a:spcPts val="0"/>
              </a:spcBef>
              <a:defRPr/>
            </a:lvl8pPr>
            <a:lvl9pPr indent="-8205" marL="11704906" marR="0" rtl="0" algn="l">
              <a:spcBef>
                <a:spcPts val="0"/>
              </a:spcBef>
              <a:defRPr/>
            </a:lvl9pPr>
          </a:lstStyle>
          <a:p/>
        </p:txBody>
      </p:sp>
      <p:sp>
        <p:nvSpPr>
          <p:cNvPr id="37" name="Shape 37"/>
          <p:cNvSpPr/>
          <p:nvPr>
            <p:ph idx="12" type="sldNum"/>
          </p:nvPr>
        </p:nvSpPr>
        <p:spPr>
          <a:xfrm>
            <a:off x="20162490" y="29619946"/>
            <a:ext cx="1206900" cy="2414100"/>
          </a:xfrm>
          <a:prstGeom prst="ellipse">
            <a:avLst/>
          </a:prstGeom>
          <a:noFill/>
          <a:ln cap="flat" w="19050">
            <a:solidFill>
              <a:srgbClr val="FFFFFF"/>
            </a:solidFill>
            <a:prstDash val="solid"/>
            <a:round/>
            <a:headEnd len="med" w="med" type="none"/>
            <a:tailEnd len="med" w="med" type="none"/>
          </a:ln>
        </p:spPr>
        <p:txBody>
          <a:bodyPr anchorCtr="0" anchor="ctr" bIns="43875" lIns="43875" rIns="43875" tIns="43875">
            <a:noAutofit/>
          </a:bodyPr>
          <a:lstStyle>
            <a:lvl1pPr indent="0" marL="0" marR="0" rtl="0" algn="ctr">
              <a:spcBef>
                <a:spcPts val="0"/>
              </a:spcBef>
              <a:buNone/>
              <a:defRPr b="0" baseline="0" i="0" sz="5267" u="none" cap="none" strike="noStrike">
                <a:solidFill>
                  <a:srgbClr val="FFFFFF"/>
                </a:solidFill>
                <a:latin typeface="Source Sans Pro"/>
                <a:ea typeface="Source Sans Pro"/>
                <a:cs typeface="Source Sans Pro"/>
                <a:sym typeface="Source Sans Pro"/>
              </a:defRPr>
            </a:lvl1pPr>
          </a:lstStyle>
          <a:p>
            <a:pPr indent="0" lvl="0" marL="0">
              <a:spcBef>
                <a:spcPts val="0"/>
              </a:spcBef>
              <a:buSzPct val="25000"/>
              <a:buNone/>
            </a:pPr>
            <a:fld id="{00000000-1234-1234-1234-123412341234}" type="slidenum">
              <a:rPr lang="en-US"/>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8" name="Shape 38"/>
        <p:cNvGrpSpPr/>
        <p:nvPr/>
      </p:nvGrpSpPr>
      <p:grpSpPr>
        <a:xfrm>
          <a:off x="0" y="0"/>
          <a:ext cx="0" cy="0"/>
          <a:chOff x="0" y="0"/>
          <a:chExt cx="0" cy="0"/>
        </a:xfrm>
      </p:grpSpPr>
      <p:sp>
        <p:nvSpPr>
          <p:cNvPr id="39" name="Shape 39"/>
          <p:cNvSpPr txBox="1"/>
          <p:nvPr>
            <p:ph idx="1" type="body"/>
          </p:nvPr>
        </p:nvSpPr>
        <p:spPr>
          <a:xfrm>
            <a:off x="1975103" y="5266944"/>
            <a:ext cx="7680900" cy="17819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0" name="Shape 40"/>
          <p:cNvSpPr txBox="1"/>
          <p:nvPr>
            <p:ph idx="2" type="body"/>
          </p:nvPr>
        </p:nvSpPr>
        <p:spPr>
          <a:xfrm>
            <a:off x="11280039" y="5266944"/>
            <a:ext cx="7680900" cy="178196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1" name="Shape 41"/>
          <p:cNvSpPr txBox="1"/>
          <p:nvPr>
            <p:ph idx="10" type="dt"/>
          </p:nvPr>
        </p:nvSpPr>
        <p:spPr>
          <a:xfrm rot="-2459936">
            <a:off x="482881" y="28178125"/>
            <a:ext cx="5223117" cy="965635"/>
          </a:xfrm>
          <a:prstGeom prst="rect">
            <a:avLst/>
          </a:prstGeom>
          <a:noFill/>
          <a:ln>
            <a:noFill/>
          </a:ln>
        </p:spPr>
        <p:txBody>
          <a:bodyPr anchorCtr="0" anchor="ctr" bIns="91425" lIns="91425" rIns="91425" tIns="91425"/>
          <a:lstStyle>
            <a:lvl1pPr indent="0" marL="0" marR="0" rtl="0" algn="l">
              <a:spcBef>
                <a:spcPts val="0"/>
              </a:spcBef>
              <a:defRPr/>
            </a:lvl1pPr>
            <a:lvl2pPr indent="-2612" marL="1463112" marR="0" rtl="0" algn="l">
              <a:spcBef>
                <a:spcPts val="0"/>
              </a:spcBef>
              <a:defRPr/>
            </a:lvl2pPr>
            <a:lvl3pPr indent="-5226" marL="2926226" marR="0" rtl="0" algn="l">
              <a:spcBef>
                <a:spcPts val="0"/>
              </a:spcBef>
              <a:defRPr/>
            </a:lvl3pPr>
            <a:lvl4pPr indent="-7839" marL="4389340" marR="0" rtl="0" algn="l">
              <a:spcBef>
                <a:spcPts val="0"/>
              </a:spcBef>
              <a:defRPr/>
            </a:lvl4pPr>
            <a:lvl5pPr indent="-10453" marL="5852453" marR="0" rtl="0" algn="l">
              <a:spcBef>
                <a:spcPts val="0"/>
              </a:spcBef>
              <a:defRPr/>
            </a:lvl5pPr>
            <a:lvl6pPr indent="-365" marL="7315566" marR="0" rtl="0" algn="l">
              <a:spcBef>
                <a:spcPts val="0"/>
              </a:spcBef>
              <a:defRPr/>
            </a:lvl6pPr>
            <a:lvl7pPr indent="-2979" marL="8778680" marR="0" rtl="0" algn="l">
              <a:spcBef>
                <a:spcPts val="0"/>
              </a:spcBef>
              <a:defRPr/>
            </a:lvl7pPr>
            <a:lvl8pPr indent="-5591" marL="10241792" marR="0" rtl="0" algn="l">
              <a:spcBef>
                <a:spcPts val="0"/>
              </a:spcBef>
              <a:defRPr/>
            </a:lvl8pPr>
            <a:lvl9pPr indent="-8205" marL="11704906" marR="0" rtl="0" algn="l">
              <a:spcBef>
                <a:spcPts val="0"/>
              </a:spcBef>
              <a:defRPr/>
            </a:lvl9pPr>
          </a:lstStyle>
          <a:p/>
        </p:txBody>
      </p:sp>
      <p:sp>
        <p:nvSpPr>
          <p:cNvPr id="42" name="Shape 42"/>
          <p:cNvSpPr txBox="1"/>
          <p:nvPr>
            <p:ph idx="11" type="ftr"/>
          </p:nvPr>
        </p:nvSpPr>
        <p:spPr>
          <a:xfrm>
            <a:off x="8442032" y="30168587"/>
            <a:ext cx="11338500" cy="1316699"/>
          </a:xfrm>
          <a:prstGeom prst="rect">
            <a:avLst/>
          </a:prstGeom>
          <a:noFill/>
          <a:ln>
            <a:noFill/>
          </a:ln>
        </p:spPr>
        <p:txBody>
          <a:bodyPr anchorCtr="0" anchor="ctr" bIns="91425" lIns="91425" rIns="91425" tIns="91425"/>
          <a:lstStyle>
            <a:lvl1pPr indent="0" marL="0" marR="0" rtl="0" algn="r">
              <a:spcBef>
                <a:spcPts val="0"/>
              </a:spcBef>
              <a:defRPr/>
            </a:lvl1pPr>
            <a:lvl2pPr indent="-2612" marL="1463112" marR="0" rtl="0" algn="l">
              <a:spcBef>
                <a:spcPts val="0"/>
              </a:spcBef>
              <a:defRPr/>
            </a:lvl2pPr>
            <a:lvl3pPr indent="-5226" marL="2926226" marR="0" rtl="0" algn="l">
              <a:spcBef>
                <a:spcPts val="0"/>
              </a:spcBef>
              <a:defRPr/>
            </a:lvl3pPr>
            <a:lvl4pPr indent="-7839" marL="4389340" marR="0" rtl="0" algn="l">
              <a:spcBef>
                <a:spcPts val="0"/>
              </a:spcBef>
              <a:defRPr/>
            </a:lvl4pPr>
            <a:lvl5pPr indent="-10453" marL="5852453" marR="0" rtl="0" algn="l">
              <a:spcBef>
                <a:spcPts val="0"/>
              </a:spcBef>
              <a:defRPr/>
            </a:lvl5pPr>
            <a:lvl6pPr indent="-365" marL="7315566" marR="0" rtl="0" algn="l">
              <a:spcBef>
                <a:spcPts val="0"/>
              </a:spcBef>
              <a:defRPr/>
            </a:lvl6pPr>
            <a:lvl7pPr indent="-2979" marL="8778680" marR="0" rtl="0" algn="l">
              <a:spcBef>
                <a:spcPts val="0"/>
              </a:spcBef>
              <a:defRPr/>
            </a:lvl7pPr>
            <a:lvl8pPr indent="-5591" marL="10241792" marR="0" rtl="0" algn="l">
              <a:spcBef>
                <a:spcPts val="0"/>
              </a:spcBef>
              <a:defRPr/>
            </a:lvl8pPr>
            <a:lvl9pPr indent="-8205" marL="11704906" marR="0" rtl="0" algn="l">
              <a:spcBef>
                <a:spcPts val="0"/>
              </a:spcBef>
              <a:defRPr/>
            </a:lvl9pPr>
          </a:lstStyle>
          <a:p/>
        </p:txBody>
      </p:sp>
      <p:sp>
        <p:nvSpPr>
          <p:cNvPr id="43" name="Shape 43"/>
          <p:cNvSpPr/>
          <p:nvPr>
            <p:ph idx="12" type="sldNum"/>
          </p:nvPr>
        </p:nvSpPr>
        <p:spPr>
          <a:xfrm>
            <a:off x="20162490" y="29619946"/>
            <a:ext cx="1206900" cy="2414100"/>
          </a:xfrm>
          <a:prstGeom prst="ellipse">
            <a:avLst/>
          </a:prstGeom>
          <a:noFill/>
          <a:ln cap="flat" w="19050">
            <a:solidFill>
              <a:srgbClr val="FFFFFF"/>
            </a:solidFill>
            <a:prstDash val="solid"/>
            <a:round/>
            <a:headEnd len="med" w="med" type="none"/>
            <a:tailEnd len="med" w="med" type="none"/>
          </a:ln>
        </p:spPr>
        <p:txBody>
          <a:bodyPr anchorCtr="0" anchor="ctr" bIns="43875" lIns="43875" rIns="43875" tIns="43875">
            <a:noAutofit/>
          </a:bodyPr>
          <a:lstStyle>
            <a:lvl1pPr indent="0" marL="0" marR="0" rtl="0" algn="ctr">
              <a:spcBef>
                <a:spcPts val="0"/>
              </a:spcBef>
              <a:buNone/>
              <a:defRPr b="0" baseline="0" i="0" sz="5267" u="none" cap="none" strike="noStrike">
                <a:solidFill>
                  <a:srgbClr val="FFFFFF"/>
                </a:solidFill>
                <a:latin typeface="Source Sans Pro"/>
                <a:ea typeface="Source Sans Pro"/>
                <a:cs typeface="Source Sans Pro"/>
                <a:sym typeface="Source Sans Pro"/>
              </a:defRPr>
            </a:lvl1pPr>
          </a:lstStyle>
          <a:p>
            <a:pPr indent="0" lvl="0" marL="0">
              <a:spcBef>
                <a:spcPts val="0"/>
              </a:spcBef>
              <a:buSzPct val="25000"/>
              <a:buNone/>
            </a:pPr>
            <a:fld id="{00000000-1234-1234-1234-123412341234}" type="slidenum">
              <a:rPr lang="en-US"/>
              <a:t>‹#›</a:t>
            </a:fld>
          </a:p>
        </p:txBody>
      </p:sp>
      <p:sp>
        <p:nvSpPr>
          <p:cNvPr id="44" name="Shape 44"/>
          <p:cNvSpPr txBox="1"/>
          <p:nvPr>
            <p:ph type="title"/>
          </p:nvPr>
        </p:nvSpPr>
        <p:spPr>
          <a:xfrm>
            <a:off x="1975103" y="1755648"/>
            <a:ext cx="18050399" cy="2633399"/>
          </a:xfrm>
          <a:prstGeom prst="rect">
            <a:avLst/>
          </a:prstGeom>
          <a:noFill/>
          <a:ln>
            <a:noFill/>
          </a:ln>
        </p:spPr>
        <p:txBody>
          <a:bodyPr anchorCtr="0" anchor="ctr" bIns="91425" lIns="91425" rIns="91425" tIns="91425"/>
          <a:lstStyle>
            <a:lvl1pPr rtl="0" algn="l">
              <a:spcBef>
                <a:spcPts val="0"/>
              </a:spcBef>
              <a:buClr>
                <a:schemeClr val="dk1"/>
              </a:buClr>
              <a:buFont typeface="Souce Sans Pr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5" name="Shape 45"/>
        <p:cNvGrpSpPr/>
        <p:nvPr/>
      </p:nvGrpSpPr>
      <p:grpSpPr>
        <a:xfrm>
          <a:off x="0" y="0"/>
          <a:ext cx="0" cy="0"/>
          <a:chOff x="0" y="0"/>
          <a:chExt cx="0" cy="0"/>
        </a:xfrm>
      </p:grpSpPr>
      <p:sp>
        <p:nvSpPr>
          <p:cNvPr id="46" name="Shape 46"/>
          <p:cNvSpPr txBox="1"/>
          <p:nvPr>
            <p:ph type="title"/>
          </p:nvPr>
        </p:nvSpPr>
        <p:spPr>
          <a:xfrm>
            <a:off x="1975103" y="1755648"/>
            <a:ext cx="18050399" cy="2633399"/>
          </a:xfrm>
          <a:prstGeom prst="rect">
            <a:avLst/>
          </a:prstGeom>
          <a:noFill/>
          <a:ln>
            <a:noFill/>
          </a:ln>
        </p:spPr>
        <p:txBody>
          <a:bodyPr anchorCtr="0" anchor="ctr"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7" name="Shape 47"/>
          <p:cNvSpPr txBox="1"/>
          <p:nvPr>
            <p:ph idx="1" type="body"/>
          </p:nvPr>
        </p:nvSpPr>
        <p:spPr>
          <a:xfrm>
            <a:off x="1975103" y="5266944"/>
            <a:ext cx="7680900" cy="2633399"/>
          </a:xfrm>
          <a:prstGeom prst="rect">
            <a:avLst/>
          </a:prstGeom>
          <a:noFill/>
          <a:ln>
            <a:noFill/>
          </a:ln>
        </p:spPr>
        <p:txBody>
          <a:bodyPr anchorCtr="0" anchor="b" bIns="91425" lIns="91425" rIns="91425" tIns="91425"/>
          <a:lstStyle>
            <a:lvl1pPr indent="0" marL="0" rtl="0">
              <a:spcBef>
                <a:spcPts val="0"/>
              </a:spcBef>
              <a:buClr>
                <a:schemeClr val="dk1"/>
              </a:buClr>
              <a:buFont typeface="Source Sans Pro"/>
              <a:buNone/>
              <a:defRPr/>
            </a:lvl1pPr>
            <a:lvl2pPr indent="-2612" marL="1463112" rtl="0">
              <a:spcBef>
                <a:spcPts val="0"/>
              </a:spcBef>
              <a:buFont typeface="Source Sans Pro"/>
              <a:buNone/>
              <a:defRPr/>
            </a:lvl2pPr>
            <a:lvl3pPr indent="-5226" marL="2926226" rtl="0">
              <a:spcBef>
                <a:spcPts val="0"/>
              </a:spcBef>
              <a:buFont typeface="Source Sans Pro"/>
              <a:buNone/>
              <a:defRPr/>
            </a:lvl3pPr>
            <a:lvl4pPr indent="-7839" marL="4389340" rtl="0">
              <a:spcBef>
                <a:spcPts val="0"/>
              </a:spcBef>
              <a:buFont typeface="Source Sans Pro"/>
              <a:buNone/>
              <a:defRPr/>
            </a:lvl4pPr>
            <a:lvl5pPr indent="-10453" marL="5852453" rtl="0">
              <a:spcBef>
                <a:spcPts val="0"/>
              </a:spcBef>
              <a:buFont typeface="Source Sans Pro"/>
              <a:buNone/>
              <a:defRPr/>
            </a:lvl5pPr>
            <a:lvl6pPr indent="-365" marL="7315566" rtl="0">
              <a:spcBef>
                <a:spcPts val="0"/>
              </a:spcBef>
              <a:buFont typeface="Source Sans Pro"/>
              <a:buNone/>
              <a:defRPr/>
            </a:lvl6pPr>
            <a:lvl7pPr indent="-2979" marL="8778680" rtl="0">
              <a:spcBef>
                <a:spcPts val="0"/>
              </a:spcBef>
              <a:buFont typeface="Source Sans Pro"/>
              <a:buNone/>
              <a:defRPr/>
            </a:lvl7pPr>
            <a:lvl8pPr indent="-5591" marL="10241792" rtl="0">
              <a:spcBef>
                <a:spcPts val="0"/>
              </a:spcBef>
              <a:buFont typeface="Source Sans Pro"/>
              <a:buNone/>
              <a:defRPr/>
            </a:lvl8pPr>
            <a:lvl9pPr indent="-8205" marL="11704906" rtl="0">
              <a:spcBef>
                <a:spcPts val="0"/>
              </a:spcBef>
              <a:buFont typeface="Source Sans Pro"/>
              <a:buNone/>
              <a:defRPr/>
            </a:lvl9pPr>
          </a:lstStyle>
          <a:p/>
        </p:txBody>
      </p:sp>
      <p:sp>
        <p:nvSpPr>
          <p:cNvPr id="48" name="Shape 48"/>
          <p:cNvSpPr txBox="1"/>
          <p:nvPr>
            <p:ph idx="2" type="body"/>
          </p:nvPr>
        </p:nvSpPr>
        <p:spPr>
          <a:xfrm>
            <a:off x="1965959" y="8168870"/>
            <a:ext cx="7680900" cy="149228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9" name="Shape 49"/>
          <p:cNvSpPr txBox="1"/>
          <p:nvPr>
            <p:ph idx="3" type="body"/>
          </p:nvPr>
        </p:nvSpPr>
        <p:spPr>
          <a:xfrm>
            <a:off x="11280039" y="5266944"/>
            <a:ext cx="7680900" cy="2633399"/>
          </a:xfrm>
          <a:prstGeom prst="rect">
            <a:avLst/>
          </a:prstGeom>
          <a:noFill/>
          <a:ln>
            <a:noFill/>
          </a:ln>
        </p:spPr>
        <p:txBody>
          <a:bodyPr anchorCtr="0" anchor="b" bIns="91425" lIns="91425" rIns="91425" tIns="91425"/>
          <a:lstStyle>
            <a:lvl1pPr indent="0" marL="0" rtl="0">
              <a:spcBef>
                <a:spcPts val="0"/>
              </a:spcBef>
              <a:buClr>
                <a:schemeClr val="dk1"/>
              </a:buClr>
              <a:buFont typeface="Source Sans Pro"/>
              <a:buNone/>
              <a:defRPr/>
            </a:lvl1pPr>
            <a:lvl2pPr indent="-2612" marL="1463112" rtl="0">
              <a:spcBef>
                <a:spcPts val="0"/>
              </a:spcBef>
              <a:buFont typeface="Source Sans Pro"/>
              <a:buNone/>
              <a:defRPr/>
            </a:lvl2pPr>
            <a:lvl3pPr indent="-5226" marL="2926226" rtl="0">
              <a:spcBef>
                <a:spcPts val="0"/>
              </a:spcBef>
              <a:buFont typeface="Source Sans Pro"/>
              <a:buNone/>
              <a:defRPr/>
            </a:lvl3pPr>
            <a:lvl4pPr indent="-7839" marL="4389340" rtl="0">
              <a:spcBef>
                <a:spcPts val="0"/>
              </a:spcBef>
              <a:buFont typeface="Source Sans Pro"/>
              <a:buNone/>
              <a:defRPr/>
            </a:lvl4pPr>
            <a:lvl5pPr indent="-10453" marL="5852453" rtl="0">
              <a:spcBef>
                <a:spcPts val="0"/>
              </a:spcBef>
              <a:buFont typeface="Source Sans Pro"/>
              <a:buNone/>
              <a:defRPr/>
            </a:lvl5pPr>
            <a:lvl6pPr indent="-365" marL="7315566" rtl="0">
              <a:spcBef>
                <a:spcPts val="0"/>
              </a:spcBef>
              <a:buFont typeface="Source Sans Pro"/>
              <a:buNone/>
              <a:defRPr/>
            </a:lvl6pPr>
            <a:lvl7pPr indent="-2979" marL="8778680" rtl="0">
              <a:spcBef>
                <a:spcPts val="0"/>
              </a:spcBef>
              <a:buFont typeface="Source Sans Pro"/>
              <a:buNone/>
              <a:defRPr/>
            </a:lvl7pPr>
            <a:lvl8pPr indent="-5591" marL="10241792" rtl="0">
              <a:spcBef>
                <a:spcPts val="0"/>
              </a:spcBef>
              <a:buFont typeface="Source Sans Pro"/>
              <a:buNone/>
              <a:defRPr/>
            </a:lvl8pPr>
            <a:lvl9pPr indent="-8205" marL="11704906" rtl="0">
              <a:spcBef>
                <a:spcPts val="0"/>
              </a:spcBef>
              <a:buFont typeface="Source Sans Pro"/>
              <a:buNone/>
              <a:defRPr/>
            </a:lvl9pPr>
          </a:lstStyle>
          <a:p/>
        </p:txBody>
      </p:sp>
      <p:sp>
        <p:nvSpPr>
          <p:cNvPr id="50" name="Shape 50"/>
          <p:cNvSpPr txBox="1"/>
          <p:nvPr>
            <p:ph idx="4" type="body"/>
          </p:nvPr>
        </p:nvSpPr>
        <p:spPr>
          <a:xfrm>
            <a:off x="11280039" y="8168870"/>
            <a:ext cx="7680900" cy="149228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1" name="Shape 51"/>
          <p:cNvSpPr txBox="1"/>
          <p:nvPr>
            <p:ph idx="10" type="dt"/>
          </p:nvPr>
        </p:nvSpPr>
        <p:spPr>
          <a:xfrm rot="-2459936">
            <a:off x="482881" y="28178125"/>
            <a:ext cx="5223117" cy="965635"/>
          </a:xfrm>
          <a:prstGeom prst="rect">
            <a:avLst/>
          </a:prstGeom>
          <a:noFill/>
          <a:ln>
            <a:noFill/>
          </a:ln>
        </p:spPr>
        <p:txBody>
          <a:bodyPr anchorCtr="0" anchor="ctr" bIns="91425" lIns="91425" rIns="91425" tIns="91425"/>
          <a:lstStyle>
            <a:lvl1pPr indent="0" marL="0" marR="0" rtl="0" algn="l">
              <a:spcBef>
                <a:spcPts val="0"/>
              </a:spcBef>
              <a:defRPr/>
            </a:lvl1pPr>
            <a:lvl2pPr indent="-2612" marL="1463112" marR="0" rtl="0" algn="l">
              <a:spcBef>
                <a:spcPts val="0"/>
              </a:spcBef>
              <a:defRPr/>
            </a:lvl2pPr>
            <a:lvl3pPr indent="-5226" marL="2926226" marR="0" rtl="0" algn="l">
              <a:spcBef>
                <a:spcPts val="0"/>
              </a:spcBef>
              <a:defRPr/>
            </a:lvl3pPr>
            <a:lvl4pPr indent="-7839" marL="4389340" marR="0" rtl="0" algn="l">
              <a:spcBef>
                <a:spcPts val="0"/>
              </a:spcBef>
              <a:defRPr/>
            </a:lvl4pPr>
            <a:lvl5pPr indent="-10453" marL="5852453" marR="0" rtl="0" algn="l">
              <a:spcBef>
                <a:spcPts val="0"/>
              </a:spcBef>
              <a:defRPr/>
            </a:lvl5pPr>
            <a:lvl6pPr indent="-365" marL="7315566" marR="0" rtl="0" algn="l">
              <a:spcBef>
                <a:spcPts val="0"/>
              </a:spcBef>
              <a:defRPr/>
            </a:lvl6pPr>
            <a:lvl7pPr indent="-2979" marL="8778680" marR="0" rtl="0" algn="l">
              <a:spcBef>
                <a:spcPts val="0"/>
              </a:spcBef>
              <a:defRPr/>
            </a:lvl7pPr>
            <a:lvl8pPr indent="-5591" marL="10241792" marR="0" rtl="0" algn="l">
              <a:spcBef>
                <a:spcPts val="0"/>
              </a:spcBef>
              <a:defRPr/>
            </a:lvl8pPr>
            <a:lvl9pPr indent="-8205" marL="11704906" marR="0" rtl="0" algn="l">
              <a:spcBef>
                <a:spcPts val="0"/>
              </a:spcBef>
              <a:defRPr/>
            </a:lvl9pPr>
          </a:lstStyle>
          <a:p/>
        </p:txBody>
      </p:sp>
      <p:sp>
        <p:nvSpPr>
          <p:cNvPr id="52" name="Shape 52"/>
          <p:cNvSpPr txBox="1"/>
          <p:nvPr>
            <p:ph idx="11" type="ftr"/>
          </p:nvPr>
        </p:nvSpPr>
        <p:spPr>
          <a:xfrm>
            <a:off x="8442032" y="30168587"/>
            <a:ext cx="11338500" cy="1316699"/>
          </a:xfrm>
          <a:prstGeom prst="rect">
            <a:avLst/>
          </a:prstGeom>
          <a:noFill/>
          <a:ln>
            <a:noFill/>
          </a:ln>
        </p:spPr>
        <p:txBody>
          <a:bodyPr anchorCtr="0" anchor="ctr" bIns="91425" lIns="91425" rIns="91425" tIns="91425"/>
          <a:lstStyle>
            <a:lvl1pPr indent="0" marL="0" marR="0" rtl="0" algn="r">
              <a:spcBef>
                <a:spcPts val="0"/>
              </a:spcBef>
              <a:defRPr/>
            </a:lvl1pPr>
            <a:lvl2pPr indent="-2612" marL="1463112" marR="0" rtl="0" algn="l">
              <a:spcBef>
                <a:spcPts val="0"/>
              </a:spcBef>
              <a:defRPr/>
            </a:lvl2pPr>
            <a:lvl3pPr indent="-5226" marL="2926226" marR="0" rtl="0" algn="l">
              <a:spcBef>
                <a:spcPts val="0"/>
              </a:spcBef>
              <a:defRPr/>
            </a:lvl3pPr>
            <a:lvl4pPr indent="-7839" marL="4389340" marR="0" rtl="0" algn="l">
              <a:spcBef>
                <a:spcPts val="0"/>
              </a:spcBef>
              <a:defRPr/>
            </a:lvl4pPr>
            <a:lvl5pPr indent="-10453" marL="5852453" marR="0" rtl="0" algn="l">
              <a:spcBef>
                <a:spcPts val="0"/>
              </a:spcBef>
              <a:defRPr/>
            </a:lvl5pPr>
            <a:lvl6pPr indent="-365" marL="7315566" marR="0" rtl="0" algn="l">
              <a:spcBef>
                <a:spcPts val="0"/>
              </a:spcBef>
              <a:defRPr/>
            </a:lvl6pPr>
            <a:lvl7pPr indent="-2979" marL="8778680" marR="0" rtl="0" algn="l">
              <a:spcBef>
                <a:spcPts val="0"/>
              </a:spcBef>
              <a:defRPr/>
            </a:lvl7pPr>
            <a:lvl8pPr indent="-5591" marL="10241792" marR="0" rtl="0" algn="l">
              <a:spcBef>
                <a:spcPts val="0"/>
              </a:spcBef>
              <a:defRPr/>
            </a:lvl8pPr>
            <a:lvl9pPr indent="-8205" marL="11704906" marR="0" rtl="0" algn="l">
              <a:spcBef>
                <a:spcPts val="0"/>
              </a:spcBef>
              <a:defRPr/>
            </a:lvl9pPr>
          </a:lstStyle>
          <a:p/>
        </p:txBody>
      </p:sp>
      <p:sp>
        <p:nvSpPr>
          <p:cNvPr id="53" name="Shape 53"/>
          <p:cNvSpPr/>
          <p:nvPr>
            <p:ph idx="12" type="sldNum"/>
          </p:nvPr>
        </p:nvSpPr>
        <p:spPr>
          <a:xfrm>
            <a:off x="20162490" y="29619946"/>
            <a:ext cx="1206900" cy="2414100"/>
          </a:xfrm>
          <a:prstGeom prst="ellipse">
            <a:avLst/>
          </a:prstGeom>
          <a:noFill/>
          <a:ln cap="flat" w="19050">
            <a:solidFill>
              <a:srgbClr val="FFFFFF"/>
            </a:solidFill>
            <a:prstDash val="solid"/>
            <a:round/>
            <a:headEnd len="med" w="med" type="none"/>
            <a:tailEnd len="med" w="med" type="none"/>
          </a:ln>
        </p:spPr>
        <p:txBody>
          <a:bodyPr anchorCtr="0" anchor="ctr" bIns="43875" lIns="43875" rIns="43875" tIns="43875">
            <a:noAutofit/>
          </a:bodyPr>
          <a:lstStyle>
            <a:lvl1pPr indent="0" marL="0" marR="0" rtl="0" algn="ctr">
              <a:spcBef>
                <a:spcPts val="0"/>
              </a:spcBef>
              <a:buNone/>
              <a:defRPr b="0" baseline="0" i="0" sz="5267" u="none" cap="none" strike="noStrike">
                <a:solidFill>
                  <a:srgbClr val="FFFFFF"/>
                </a:solidFill>
                <a:latin typeface="Source Sans Pro"/>
                <a:ea typeface="Source Sans Pro"/>
                <a:cs typeface="Source Sans Pro"/>
                <a:sym typeface="Source Sans Pro"/>
              </a:defRPr>
            </a:lvl1pPr>
          </a:lstStyle>
          <a:p>
            <a:pPr indent="0" lvl="0" marL="0">
              <a:spcBef>
                <a:spcPts val="0"/>
              </a:spcBef>
              <a:buSzPct val="25000"/>
              <a:buNone/>
            </a:pPr>
            <a:fld id="{00000000-1234-1234-1234-123412341234}" type="slidenum">
              <a:rPr lang="en-US"/>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54" name="Shape 54"/>
        <p:cNvGrpSpPr/>
        <p:nvPr/>
      </p:nvGrpSpPr>
      <p:grpSpPr>
        <a:xfrm>
          <a:off x="0" y="0"/>
          <a:ext cx="0" cy="0"/>
          <a:chOff x="0" y="0"/>
          <a:chExt cx="0" cy="0"/>
        </a:xfrm>
      </p:grpSpPr>
      <p:sp>
        <p:nvSpPr>
          <p:cNvPr id="55" name="Shape 55"/>
          <p:cNvSpPr txBox="1"/>
          <p:nvPr>
            <p:ph type="title"/>
          </p:nvPr>
        </p:nvSpPr>
        <p:spPr>
          <a:xfrm>
            <a:off x="1975103" y="1755648"/>
            <a:ext cx="18050399" cy="2633399"/>
          </a:xfrm>
          <a:prstGeom prst="rect">
            <a:avLst/>
          </a:prstGeom>
          <a:noFill/>
          <a:ln>
            <a:noFill/>
          </a:ln>
        </p:spPr>
        <p:txBody>
          <a:bodyPr anchorCtr="0" anchor="ctr" bIns="91425" lIns="91425" rIns="91425" tIns="91425"/>
          <a:lstStyle>
            <a:lvl1pPr rtl="0" algn="l">
              <a:spcBef>
                <a:spcPts val="0"/>
              </a:spcBef>
              <a:buClr>
                <a:schemeClr val="dk1"/>
              </a:buClr>
              <a:buFont typeface="Souce Sans Pro"/>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6" name="Shape 56"/>
          <p:cNvSpPr txBox="1"/>
          <p:nvPr>
            <p:ph idx="10" type="dt"/>
          </p:nvPr>
        </p:nvSpPr>
        <p:spPr>
          <a:xfrm rot="-2459936">
            <a:off x="482881" y="28178125"/>
            <a:ext cx="5223117" cy="965635"/>
          </a:xfrm>
          <a:prstGeom prst="rect">
            <a:avLst/>
          </a:prstGeom>
          <a:noFill/>
          <a:ln>
            <a:noFill/>
          </a:ln>
        </p:spPr>
        <p:txBody>
          <a:bodyPr anchorCtr="0" anchor="ctr" bIns="91425" lIns="91425" rIns="91425" tIns="91425"/>
          <a:lstStyle>
            <a:lvl1pPr indent="0" marL="0" marR="0" rtl="0" algn="l">
              <a:spcBef>
                <a:spcPts val="0"/>
              </a:spcBef>
              <a:defRPr/>
            </a:lvl1pPr>
            <a:lvl2pPr indent="-2612" marL="1463112" marR="0" rtl="0" algn="l">
              <a:spcBef>
                <a:spcPts val="0"/>
              </a:spcBef>
              <a:defRPr/>
            </a:lvl2pPr>
            <a:lvl3pPr indent="-5226" marL="2926226" marR="0" rtl="0" algn="l">
              <a:spcBef>
                <a:spcPts val="0"/>
              </a:spcBef>
              <a:defRPr/>
            </a:lvl3pPr>
            <a:lvl4pPr indent="-7839" marL="4389340" marR="0" rtl="0" algn="l">
              <a:spcBef>
                <a:spcPts val="0"/>
              </a:spcBef>
              <a:defRPr/>
            </a:lvl4pPr>
            <a:lvl5pPr indent="-10453" marL="5852453" marR="0" rtl="0" algn="l">
              <a:spcBef>
                <a:spcPts val="0"/>
              </a:spcBef>
              <a:defRPr/>
            </a:lvl5pPr>
            <a:lvl6pPr indent="-365" marL="7315566" marR="0" rtl="0" algn="l">
              <a:spcBef>
                <a:spcPts val="0"/>
              </a:spcBef>
              <a:defRPr/>
            </a:lvl6pPr>
            <a:lvl7pPr indent="-2979" marL="8778680" marR="0" rtl="0" algn="l">
              <a:spcBef>
                <a:spcPts val="0"/>
              </a:spcBef>
              <a:defRPr/>
            </a:lvl7pPr>
            <a:lvl8pPr indent="-5591" marL="10241792" marR="0" rtl="0" algn="l">
              <a:spcBef>
                <a:spcPts val="0"/>
              </a:spcBef>
              <a:defRPr/>
            </a:lvl8pPr>
            <a:lvl9pPr indent="-8205" marL="11704906" marR="0" rtl="0" algn="l">
              <a:spcBef>
                <a:spcPts val="0"/>
              </a:spcBef>
              <a:defRPr/>
            </a:lvl9pPr>
          </a:lstStyle>
          <a:p/>
        </p:txBody>
      </p:sp>
      <p:sp>
        <p:nvSpPr>
          <p:cNvPr id="57" name="Shape 57"/>
          <p:cNvSpPr txBox="1"/>
          <p:nvPr>
            <p:ph idx="11" type="ftr"/>
          </p:nvPr>
        </p:nvSpPr>
        <p:spPr>
          <a:xfrm>
            <a:off x="8442032" y="30168587"/>
            <a:ext cx="11338500" cy="1316699"/>
          </a:xfrm>
          <a:prstGeom prst="rect">
            <a:avLst/>
          </a:prstGeom>
          <a:noFill/>
          <a:ln>
            <a:noFill/>
          </a:ln>
        </p:spPr>
        <p:txBody>
          <a:bodyPr anchorCtr="0" anchor="ctr" bIns="91425" lIns="91425" rIns="91425" tIns="91425"/>
          <a:lstStyle>
            <a:lvl1pPr indent="0" marL="0" marR="0" rtl="0" algn="r">
              <a:spcBef>
                <a:spcPts val="0"/>
              </a:spcBef>
              <a:defRPr/>
            </a:lvl1pPr>
            <a:lvl2pPr indent="-2612" marL="1463112" marR="0" rtl="0" algn="l">
              <a:spcBef>
                <a:spcPts val="0"/>
              </a:spcBef>
              <a:defRPr/>
            </a:lvl2pPr>
            <a:lvl3pPr indent="-5226" marL="2926226" marR="0" rtl="0" algn="l">
              <a:spcBef>
                <a:spcPts val="0"/>
              </a:spcBef>
              <a:defRPr/>
            </a:lvl3pPr>
            <a:lvl4pPr indent="-7839" marL="4389340" marR="0" rtl="0" algn="l">
              <a:spcBef>
                <a:spcPts val="0"/>
              </a:spcBef>
              <a:defRPr/>
            </a:lvl4pPr>
            <a:lvl5pPr indent="-10453" marL="5852453" marR="0" rtl="0" algn="l">
              <a:spcBef>
                <a:spcPts val="0"/>
              </a:spcBef>
              <a:defRPr/>
            </a:lvl5pPr>
            <a:lvl6pPr indent="-365" marL="7315566" marR="0" rtl="0" algn="l">
              <a:spcBef>
                <a:spcPts val="0"/>
              </a:spcBef>
              <a:defRPr/>
            </a:lvl6pPr>
            <a:lvl7pPr indent="-2979" marL="8778680" marR="0" rtl="0" algn="l">
              <a:spcBef>
                <a:spcPts val="0"/>
              </a:spcBef>
              <a:defRPr/>
            </a:lvl7pPr>
            <a:lvl8pPr indent="-5591" marL="10241792" marR="0" rtl="0" algn="l">
              <a:spcBef>
                <a:spcPts val="0"/>
              </a:spcBef>
              <a:defRPr/>
            </a:lvl8pPr>
            <a:lvl9pPr indent="-8205" marL="11704906" marR="0" rtl="0" algn="l">
              <a:spcBef>
                <a:spcPts val="0"/>
              </a:spcBef>
              <a:defRPr/>
            </a:lvl9pPr>
          </a:lstStyle>
          <a:p/>
        </p:txBody>
      </p:sp>
      <p:sp>
        <p:nvSpPr>
          <p:cNvPr id="58" name="Shape 58"/>
          <p:cNvSpPr/>
          <p:nvPr>
            <p:ph idx="12" type="sldNum"/>
          </p:nvPr>
        </p:nvSpPr>
        <p:spPr>
          <a:xfrm>
            <a:off x="20162490" y="29619946"/>
            <a:ext cx="1206900" cy="2414100"/>
          </a:xfrm>
          <a:prstGeom prst="ellipse">
            <a:avLst/>
          </a:prstGeom>
          <a:noFill/>
          <a:ln cap="flat" w="19050">
            <a:solidFill>
              <a:srgbClr val="FFFFFF"/>
            </a:solidFill>
            <a:prstDash val="solid"/>
            <a:round/>
            <a:headEnd len="med" w="med" type="none"/>
            <a:tailEnd len="med" w="med" type="none"/>
          </a:ln>
        </p:spPr>
        <p:txBody>
          <a:bodyPr anchorCtr="0" anchor="ctr" bIns="43875" lIns="43875" rIns="43875" tIns="43875">
            <a:noAutofit/>
          </a:bodyPr>
          <a:lstStyle>
            <a:lvl1pPr indent="0" marL="0" marR="0" rtl="0" algn="ctr">
              <a:spcBef>
                <a:spcPts val="0"/>
              </a:spcBef>
              <a:buNone/>
              <a:defRPr b="0" baseline="0" i="0" sz="5267" u="none" cap="none" strike="noStrike">
                <a:solidFill>
                  <a:srgbClr val="FFFFFF"/>
                </a:solidFill>
                <a:latin typeface="Source Sans Pro"/>
                <a:ea typeface="Source Sans Pro"/>
                <a:cs typeface="Source Sans Pro"/>
                <a:sym typeface="Source Sans Pro"/>
              </a:defRPr>
            </a:lvl1pPr>
          </a:lstStyle>
          <a:p>
            <a:pPr indent="0" lvl="0" marL="0">
              <a:spcBef>
                <a:spcPts val="0"/>
              </a:spcBef>
              <a:buSzPct val="25000"/>
              <a:buNone/>
            </a:pPr>
            <a:fld id="{00000000-1234-1234-1234-123412341234}" type="slidenum">
              <a:rPr lang="en-US"/>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9" name="Shape 59"/>
        <p:cNvGrpSpPr/>
        <p:nvPr/>
      </p:nvGrpSpPr>
      <p:grpSpPr>
        <a:xfrm>
          <a:off x="0" y="0"/>
          <a:ext cx="0" cy="0"/>
          <a:chOff x="0" y="0"/>
          <a:chExt cx="0" cy="0"/>
        </a:xfrm>
      </p:grpSpPr>
      <p:sp>
        <p:nvSpPr>
          <p:cNvPr id="60" name="Shape 60"/>
          <p:cNvSpPr txBox="1"/>
          <p:nvPr>
            <p:ph idx="10" type="dt"/>
          </p:nvPr>
        </p:nvSpPr>
        <p:spPr>
          <a:xfrm rot="-2459936">
            <a:off x="482881" y="28178125"/>
            <a:ext cx="5223117" cy="965635"/>
          </a:xfrm>
          <a:prstGeom prst="rect">
            <a:avLst/>
          </a:prstGeom>
          <a:noFill/>
          <a:ln>
            <a:noFill/>
          </a:ln>
        </p:spPr>
        <p:txBody>
          <a:bodyPr anchorCtr="0" anchor="ctr" bIns="91425" lIns="91425" rIns="91425" tIns="91425"/>
          <a:lstStyle>
            <a:lvl1pPr indent="0" marL="0" marR="0" rtl="0" algn="l">
              <a:spcBef>
                <a:spcPts val="0"/>
              </a:spcBef>
              <a:defRPr/>
            </a:lvl1pPr>
            <a:lvl2pPr indent="-2612" marL="1463112" marR="0" rtl="0" algn="l">
              <a:spcBef>
                <a:spcPts val="0"/>
              </a:spcBef>
              <a:defRPr/>
            </a:lvl2pPr>
            <a:lvl3pPr indent="-5226" marL="2926226" marR="0" rtl="0" algn="l">
              <a:spcBef>
                <a:spcPts val="0"/>
              </a:spcBef>
              <a:defRPr/>
            </a:lvl3pPr>
            <a:lvl4pPr indent="-7839" marL="4389340" marR="0" rtl="0" algn="l">
              <a:spcBef>
                <a:spcPts val="0"/>
              </a:spcBef>
              <a:defRPr/>
            </a:lvl4pPr>
            <a:lvl5pPr indent="-10453" marL="5852453" marR="0" rtl="0" algn="l">
              <a:spcBef>
                <a:spcPts val="0"/>
              </a:spcBef>
              <a:defRPr/>
            </a:lvl5pPr>
            <a:lvl6pPr indent="-365" marL="7315566" marR="0" rtl="0" algn="l">
              <a:spcBef>
                <a:spcPts val="0"/>
              </a:spcBef>
              <a:defRPr/>
            </a:lvl6pPr>
            <a:lvl7pPr indent="-2979" marL="8778680" marR="0" rtl="0" algn="l">
              <a:spcBef>
                <a:spcPts val="0"/>
              </a:spcBef>
              <a:defRPr/>
            </a:lvl7pPr>
            <a:lvl8pPr indent="-5591" marL="10241792" marR="0" rtl="0" algn="l">
              <a:spcBef>
                <a:spcPts val="0"/>
              </a:spcBef>
              <a:defRPr/>
            </a:lvl8pPr>
            <a:lvl9pPr indent="-8205" marL="11704906" marR="0" rtl="0" algn="l">
              <a:spcBef>
                <a:spcPts val="0"/>
              </a:spcBef>
              <a:defRPr/>
            </a:lvl9pPr>
          </a:lstStyle>
          <a:p/>
        </p:txBody>
      </p:sp>
      <p:sp>
        <p:nvSpPr>
          <p:cNvPr id="61" name="Shape 61"/>
          <p:cNvSpPr txBox="1"/>
          <p:nvPr>
            <p:ph idx="11" type="ftr"/>
          </p:nvPr>
        </p:nvSpPr>
        <p:spPr>
          <a:xfrm>
            <a:off x="8442032" y="30168587"/>
            <a:ext cx="11338500" cy="1316699"/>
          </a:xfrm>
          <a:prstGeom prst="rect">
            <a:avLst/>
          </a:prstGeom>
          <a:noFill/>
          <a:ln>
            <a:noFill/>
          </a:ln>
        </p:spPr>
        <p:txBody>
          <a:bodyPr anchorCtr="0" anchor="ctr" bIns="91425" lIns="91425" rIns="91425" tIns="91425"/>
          <a:lstStyle>
            <a:lvl1pPr indent="0" marL="0" marR="0" rtl="0" algn="r">
              <a:spcBef>
                <a:spcPts val="0"/>
              </a:spcBef>
              <a:defRPr/>
            </a:lvl1pPr>
            <a:lvl2pPr indent="-2612" marL="1463112" marR="0" rtl="0" algn="l">
              <a:spcBef>
                <a:spcPts val="0"/>
              </a:spcBef>
              <a:defRPr/>
            </a:lvl2pPr>
            <a:lvl3pPr indent="-5226" marL="2926226" marR="0" rtl="0" algn="l">
              <a:spcBef>
                <a:spcPts val="0"/>
              </a:spcBef>
              <a:defRPr/>
            </a:lvl3pPr>
            <a:lvl4pPr indent="-7839" marL="4389340" marR="0" rtl="0" algn="l">
              <a:spcBef>
                <a:spcPts val="0"/>
              </a:spcBef>
              <a:defRPr/>
            </a:lvl4pPr>
            <a:lvl5pPr indent="-10453" marL="5852453" marR="0" rtl="0" algn="l">
              <a:spcBef>
                <a:spcPts val="0"/>
              </a:spcBef>
              <a:defRPr/>
            </a:lvl5pPr>
            <a:lvl6pPr indent="-365" marL="7315566" marR="0" rtl="0" algn="l">
              <a:spcBef>
                <a:spcPts val="0"/>
              </a:spcBef>
              <a:defRPr/>
            </a:lvl6pPr>
            <a:lvl7pPr indent="-2979" marL="8778680" marR="0" rtl="0" algn="l">
              <a:spcBef>
                <a:spcPts val="0"/>
              </a:spcBef>
              <a:defRPr/>
            </a:lvl7pPr>
            <a:lvl8pPr indent="-5591" marL="10241792" marR="0" rtl="0" algn="l">
              <a:spcBef>
                <a:spcPts val="0"/>
              </a:spcBef>
              <a:defRPr/>
            </a:lvl8pPr>
            <a:lvl9pPr indent="-8205" marL="11704906" marR="0" rtl="0" algn="l">
              <a:spcBef>
                <a:spcPts val="0"/>
              </a:spcBef>
              <a:defRPr/>
            </a:lvl9pPr>
          </a:lstStyle>
          <a:p/>
        </p:txBody>
      </p:sp>
      <p:sp>
        <p:nvSpPr>
          <p:cNvPr id="62" name="Shape 62"/>
          <p:cNvSpPr/>
          <p:nvPr>
            <p:ph idx="12" type="sldNum"/>
          </p:nvPr>
        </p:nvSpPr>
        <p:spPr>
          <a:xfrm>
            <a:off x="20162490" y="29619946"/>
            <a:ext cx="1206900" cy="2414100"/>
          </a:xfrm>
          <a:prstGeom prst="ellipse">
            <a:avLst/>
          </a:prstGeom>
          <a:noFill/>
          <a:ln cap="flat" w="19050">
            <a:solidFill>
              <a:srgbClr val="FFFFFF"/>
            </a:solidFill>
            <a:prstDash val="solid"/>
            <a:round/>
            <a:headEnd len="med" w="med" type="none"/>
            <a:tailEnd len="med" w="med" type="none"/>
          </a:ln>
        </p:spPr>
        <p:txBody>
          <a:bodyPr anchorCtr="0" anchor="ctr" bIns="43875" lIns="43875" rIns="43875" tIns="43875">
            <a:noAutofit/>
          </a:bodyPr>
          <a:lstStyle>
            <a:lvl1pPr indent="0" marL="0" marR="0" rtl="0" algn="ctr">
              <a:spcBef>
                <a:spcPts val="0"/>
              </a:spcBef>
              <a:buNone/>
              <a:defRPr b="0" baseline="0" i="0" sz="5267" u="none" cap="none" strike="noStrike">
                <a:solidFill>
                  <a:srgbClr val="FFFFFF"/>
                </a:solidFill>
                <a:latin typeface="Source Sans Pro"/>
                <a:ea typeface="Source Sans Pro"/>
                <a:cs typeface="Source Sans Pro"/>
                <a:sym typeface="Source Sans Pro"/>
              </a:defRPr>
            </a:lvl1pPr>
          </a:lstStyle>
          <a:p>
            <a:pPr indent="0" lvl="0" marL="0">
              <a:spcBef>
                <a:spcPts val="0"/>
              </a:spcBef>
              <a:buSzPct val="25000"/>
              <a:buNone/>
            </a:pPr>
            <a:fld id="{00000000-1234-1234-1234-123412341234}" type="slidenum">
              <a:rPr lang="en-US"/>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63" name="Shape 63"/>
        <p:cNvGrpSpPr/>
        <p:nvPr/>
      </p:nvGrpSpPr>
      <p:grpSpPr>
        <a:xfrm>
          <a:off x="0" y="0"/>
          <a:ext cx="0" cy="0"/>
          <a:chOff x="0" y="0"/>
          <a:chExt cx="0" cy="0"/>
        </a:xfrm>
      </p:grpSpPr>
      <p:sp>
        <p:nvSpPr>
          <p:cNvPr id="64" name="Shape 64"/>
          <p:cNvSpPr/>
          <p:nvPr/>
        </p:nvSpPr>
        <p:spPr>
          <a:xfrm>
            <a:off x="0" y="12710160"/>
            <a:ext cx="8572500" cy="20208300"/>
          </a:xfrm>
          <a:prstGeom prst="rtTriangle">
            <a:avLst/>
          </a:prstGeom>
          <a:solidFill>
            <a:schemeClr val="accent2"/>
          </a:solidFill>
          <a:ln>
            <a:noFill/>
          </a:ln>
        </p:spPr>
        <p:txBody>
          <a:bodyPr anchorCtr="0" anchor="ctr" bIns="146300" lIns="292600" rIns="292600" tIns="146300">
            <a:noAutofit/>
          </a:bodyPr>
          <a:lstStyle/>
          <a:p>
            <a:pPr indent="0" lvl="0" marL="0" marR="0" rtl="0" algn="ctr">
              <a:lnSpc>
                <a:spcPct val="100000"/>
              </a:lnSpc>
              <a:spcBef>
                <a:spcPts val="0"/>
              </a:spcBef>
              <a:spcAft>
                <a:spcPts val="0"/>
              </a:spcAft>
              <a:buClr>
                <a:srgbClr val="000000"/>
              </a:buClr>
              <a:buFont typeface="Arial"/>
              <a:buNone/>
            </a:pPr>
            <a:r>
              <a:t/>
            </a:r>
            <a:endParaRPr b="0" baseline="0" i="0" sz="667" u="none" cap="none" strike="noStrike">
              <a:solidFill>
                <a:schemeClr val="lt1"/>
              </a:solidFill>
              <a:latin typeface="Arial"/>
              <a:ea typeface="Arial"/>
              <a:cs typeface="Arial"/>
              <a:sym typeface="Arial"/>
            </a:endParaRPr>
          </a:p>
        </p:txBody>
      </p:sp>
      <p:sp>
        <p:nvSpPr>
          <p:cNvPr id="65" name="Shape 65"/>
          <p:cNvSpPr/>
          <p:nvPr/>
        </p:nvSpPr>
        <p:spPr>
          <a:xfrm rot="5400000">
            <a:off x="-7189433" y="7189511"/>
            <a:ext cx="32918400" cy="18539400"/>
          </a:xfrm>
          <a:prstGeom prst="rtTriangle">
            <a:avLst/>
          </a:prstGeom>
          <a:solidFill>
            <a:schemeClr val="accent3">
              <a:alpha val="80000"/>
            </a:schemeClr>
          </a:solidFill>
          <a:ln>
            <a:noFill/>
          </a:ln>
        </p:spPr>
        <p:txBody>
          <a:bodyPr anchorCtr="0" anchor="ctr" bIns="146300" lIns="292600" rIns="292600" tIns="146300">
            <a:noAutofit/>
          </a:bodyPr>
          <a:lstStyle/>
          <a:p>
            <a:pPr indent="0" lvl="0" marL="0" marR="0" rtl="0" algn="ctr">
              <a:lnSpc>
                <a:spcPct val="100000"/>
              </a:lnSpc>
              <a:spcBef>
                <a:spcPts val="0"/>
              </a:spcBef>
              <a:spcAft>
                <a:spcPts val="0"/>
              </a:spcAft>
              <a:buClr>
                <a:srgbClr val="000000"/>
              </a:buClr>
              <a:buFont typeface="Arial"/>
              <a:buNone/>
            </a:pPr>
            <a:r>
              <a:t/>
            </a:r>
            <a:endParaRPr b="0" baseline="0" i="0" sz="5734" u="none" cap="none" strike="noStrike">
              <a:solidFill>
                <a:schemeClr val="lt1"/>
              </a:solidFill>
              <a:latin typeface="Source Sans Pro"/>
              <a:ea typeface="Source Sans Pro"/>
              <a:cs typeface="Source Sans Pro"/>
              <a:sym typeface="Source Sans Pro"/>
            </a:endParaRPr>
          </a:p>
        </p:txBody>
      </p:sp>
      <p:sp>
        <p:nvSpPr>
          <p:cNvPr id="66" name="Shape 66"/>
          <p:cNvSpPr txBox="1"/>
          <p:nvPr>
            <p:ph type="title"/>
          </p:nvPr>
        </p:nvSpPr>
        <p:spPr>
          <a:xfrm rot="-2459963">
            <a:off x="1883933" y="7565324"/>
            <a:ext cx="12508935" cy="5229268"/>
          </a:xfrm>
          <a:prstGeom prst="rect">
            <a:avLst/>
          </a:prstGeom>
          <a:noFill/>
          <a:ln>
            <a:noFill/>
          </a:ln>
        </p:spPr>
        <p:txBody>
          <a:bodyPr anchorCtr="0" anchor="b" bIns="91425" lIns="91425" rIns="91425" tIns="91425"/>
          <a:lstStyle>
            <a:lvl1pPr rtl="0" algn="l">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7" name="Shape 67"/>
          <p:cNvSpPr txBox="1"/>
          <p:nvPr>
            <p:ph idx="1" type="body"/>
          </p:nvPr>
        </p:nvSpPr>
        <p:spPr>
          <a:xfrm>
            <a:off x="11398928" y="12570779"/>
            <a:ext cx="9138600" cy="15958499"/>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8" name="Shape 68"/>
          <p:cNvSpPr txBox="1"/>
          <p:nvPr>
            <p:ph idx="2" type="body"/>
          </p:nvPr>
        </p:nvSpPr>
        <p:spPr>
          <a:xfrm rot="-2460014">
            <a:off x="3115073" y="10816193"/>
            <a:ext cx="13907520" cy="2991987"/>
          </a:xfrm>
          <a:prstGeom prst="rect">
            <a:avLst/>
          </a:prstGeom>
          <a:noFill/>
          <a:ln>
            <a:noFill/>
          </a:ln>
        </p:spPr>
        <p:txBody>
          <a:bodyPr anchorCtr="0" anchor="t" bIns="91425" lIns="91425" rIns="91425" tIns="91425"/>
          <a:lstStyle>
            <a:lvl1pPr indent="0" marL="0" rtl="0">
              <a:spcBef>
                <a:spcPts val="0"/>
              </a:spcBef>
              <a:buClr>
                <a:srgbClr val="FFFFFF"/>
              </a:buClr>
              <a:buFont typeface="Source Sans Pro"/>
              <a:buNone/>
              <a:defRPr/>
            </a:lvl1pPr>
            <a:lvl2pPr indent="-2612" marL="1463112" rtl="0">
              <a:spcBef>
                <a:spcPts val="0"/>
              </a:spcBef>
              <a:buFont typeface="Source Sans Pro"/>
              <a:buNone/>
              <a:defRPr/>
            </a:lvl2pPr>
            <a:lvl3pPr indent="-5226" marL="2926226" rtl="0">
              <a:spcBef>
                <a:spcPts val="0"/>
              </a:spcBef>
              <a:buFont typeface="Source Sans Pro"/>
              <a:buNone/>
              <a:defRPr/>
            </a:lvl3pPr>
            <a:lvl4pPr indent="-7839" marL="4389340" rtl="0">
              <a:spcBef>
                <a:spcPts val="0"/>
              </a:spcBef>
              <a:buFont typeface="Source Sans Pro"/>
              <a:buNone/>
              <a:defRPr/>
            </a:lvl4pPr>
            <a:lvl5pPr indent="-10453" marL="5852453" rtl="0">
              <a:spcBef>
                <a:spcPts val="0"/>
              </a:spcBef>
              <a:buFont typeface="Source Sans Pro"/>
              <a:buNone/>
              <a:defRPr/>
            </a:lvl5pPr>
            <a:lvl6pPr indent="-365" marL="7315566" rtl="0">
              <a:spcBef>
                <a:spcPts val="0"/>
              </a:spcBef>
              <a:buFont typeface="Source Sans Pro"/>
              <a:buNone/>
              <a:defRPr/>
            </a:lvl6pPr>
            <a:lvl7pPr indent="-2979" marL="8778680" rtl="0">
              <a:spcBef>
                <a:spcPts val="0"/>
              </a:spcBef>
              <a:buFont typeface="Source Sans Pro"/>
              <a:buNone/>
              <a:defRPr/>
            </a:lvl7pPr>
            <a:lvl8pPr indent="-5591" marL="10241792" rtl="0">
              <a:spcBef>
                <a:spcPts val="0"/>
              </a:spcBef>
              <a:buFont typeface="Source Sans Pro"/>
              <a:buNone/>
              <a:defRPr/>
            </a:lvl8pPr>
            <a:lvl9pPr indent="-8205" marL="11704906" rtl="0">
              <a:spcBef>
                <a:spcPts val="0"/>
              </a:spcBef>
              <a:buFont typeface="Source Sans Pro"/>
              <a:buNone/>
              <a:defRPr/>
            </a:lvl9pPr>
          </a:lstStyle>
          <a:p/>
        </p:txBody>
      </p:sp>
      <p:sp>
        <p:nvSpPr>
          <p:cNvPr id="69" name="Shape 69"/>
          <p:cNvSpPr txBox="1"/>
          <p:nvPr>
            <p:ph idx="10" type="dt"/>
          </p:nvPr>
        </p:nvSpPr>
        <p:spPr>
          <a:xfrm rot="-2459936">
            <a:off x="482881" y="28178125"/>
            <a:ext cx="5223117" cy="965635"/>
          </a:xfrm>
          <a:prstGeom prst="rect">
            <a:avLst/>
          </a:prstGeom>
          <a:noFill/>
          <a:ln>
            <a:noFill/>
          </a:ln>
        </p:spPr>
        <p:txBody>
          <a:bodyPr anchorCtr="0" anchor="ctr" bIns="91425" lIns="91425" rIns="91425" tIns="91425"/>
          <a:lstStyle>
            <a:lvl1pPr indent="0" marL="0" marR="0" rtl="0" algn="l">
              <a:spcBef>
                <a:spcPts val="0"/>
              </a:spcBef>
              <a:defRPr/>
            </a:lvl1pPr>
            <a:lvl2pPr indent="-2612" marL="1463112" marR="0" rtl="0" algn="l">
              <a:spcBef>
                <a:spcPts val="0"/>
              </a:spcBef>
              <a:defRPr/>
            </a:lvl2pPr>
            <a:lvl3pPr indent="-5226" marL="2926226" marR="0" rtl="0" algn="l">
              <a:spcBef>
                <a:spcPts val="0"/>
              </a:spcBef>
              <a:defRPr/>
            </a:lvl3pPr>
            <a:lvl4pPr indent="-7839" marL="4389340" marR="0" rtl="0" algn="l">
              <a:spcBef>
                <a:spcPts val="0"/>
              </a:spcBef>
              <a:defRPr/>
            </a:lvl4pPr>
            <a:lvl5pPr indent="-10453" marL="5852453" marR="0" rtl="0" algn="l">
              <a:spcBef>
                <a:spcPts val="0"/>
              </a:spcBef>
              <a:defRPr/>
            </a:lvl5pPr>
            <a:lvl6pPr indent="-365" marL="7315566" marR="0" rtl="0" algn="l">
              <a:spcBef>
                <a:spcPts val="0"/>
              </a:spcBef>
              <a:defRPr/>
            </a:lvl6pPr>
            <a:lvl7pPr indent="-2979" marL="8778680" marR="0" rtl="0" algn="l">
              <a:spcBef>
                <a:spcPts val="0"/>
              </a:spcBef>
              <a:defRPr/>
            </a:lvl7pPr>
            <a:lvl8pPr indent="-5591" marL="10241792" marR="0" rtl="0" algn="l">
              <a:spcBef>
                <a:spcPts val="0"/>
              </a:spcBef>
              <a:defRPr/>
            </a:lvl8pPr>
            <a:lvl9pPr indent="-8205" marL="11704906" marR="0" rtl="0" algn="l">
              <a:spcBef>
                <a:spcPts val="0"/>
              </a:spcBef>
              <a:defRPr/>
            </a:lvl9pPr>
          </a:lstStyle>
          <a:p/>
        </p:txBody>
      </p:sp>
      <p:sp>
        <p:nvSpPr>
          <p:cNvPr id="70" name="Shape 70"/>
          <p:cNvSpPr txBox="1"/>
          <p:nvPr>
            <p:ph idx="11" type="ftr"/>
          </p:nvPr>
        </p:nvSpPr>
        <p:spPr>
          <a:xfrm>
            <a:off x="8442032" y="30168587"/>
            <a:ext cx="11338500" cy="1316699"/>
          </a:xfrm>
          <a:prstGeom prst="rect">
            <a:avLst/>
          </a:prstGeom>
          <a:noFill/>
          <a:ln>
            <a:noFill/>
          </a:ln>
        </p:spPr>
        <p:txBody>
          <a:bodyPr anchorCtr="0" anchor="ctr" bIns="91425" lIns="91425" rIns="91425" tIns="91425"/>
          <a:lstStyle>
            <a:lvl1pPr indent="0" marL="0" marR="0" rtl="0" algn="r">
              <a:spcBef>
                <a:spcPts val="0"/>
              </a:spcBef>
              <a:defRPr/>
            </a:lvl1pPr>
            <a:lvl2pPr indent="-2612" marL="1463112" marR="0" rtl="0" algn="l">
              <a:spcBef>
                <a:spcPts val="0"/>
              </a:spcBef>
              <a:defRPr/>
            </a:lvl2pPr>
            <a:lvl3pPr indent="-5226" marL="2926226" marR="0" rtl="0" algn="l">
              <a:spcBef>
                <a:spcPts val="0"/>
              </a:spcBef>
              <a:defRPr/>
            </a:lvl3pPr>
            <a:lvl4pPr indent="-7839" marL="4389340" marR="0" rtl="0" algn="l">
              <a:spcBef>
                <a:spcPts val="0"/>
              </a:spcBef>
              <a:defRPr/>
            </a:lvl4pPr>
            <a:lvl5pPr indent="-10453" marL="5852453" marR="0" rtl="0" algn="l">
              <a:spcBef>
                <a:spcPts val="0"/>
              </a:spcBef>
              <a:defRPr/>
            </a:lvl5pPr>
            <a:lvl6pPr indent="-365" marL="7315566" marR="0" rtl="0" algn="l">
              <a:spcBef>
                <a:spcPts val="0"/>
              </a:spcBef>
              <a:defRPr/>
            </a:lvl6pPr>
            <a:lvl7pPr indent="-2979" marL="8778680" marR="0" rtl="0" algn="l">
              <a:spcBef>
                <a:spcPts val="0"/>
              </a:spcBef>
              <a:defRPr/>
            </a:lvl7pPr>
            <a:lvl8pPr indent="-5591" marL="10241792" marR="0" rtl="0" algn="l">
              <a:spcBef>
                <a:spcPts val="0"/>
              </a:spcBef>
              <a:defRPr/>
            </a:lvl8pPr>
            <a:lvl9pPr indent="-8205" marL="11704906" marR="0" rtl="0" algn="l">
              <a:spcBef>
                <a:spcPts val="0"/>
              </a:spcBef>
              <a:defRPr/>
            </a:lvl9pPr>
          </a:lstStyle>
          <a:p/>
        </p:txBody>
      </p:sp>
      <p:sp>
        <p:nvSpPr>
          <p:cNvPr id="71" name="Shape 71"/>
          <p:cNvSpPr/>
          <p:nvPr>
            <p:ph idx="12" type="sldNum"/>
          </p:nvPr>
        </p:nvSpPr>
        <p:spPr>
          <a:xfrm>
            <a:off x="20162490" y="29619946"/>
            <a:ext cx="1206900" cy="2414100"/>
          </a:xfrm>
          <a:prstGeom prst="ellipse">
            <a:avLst/>
          </a:prstGeom>
          <a:noFill/>
          <a:ln cap="flat" w="9525">
            <a:solidFill>
              <a:schemeClr val="dk2"/>
            </a:solidFill>
            <a:prstDash val="solid"/>
            <a:round/>
            <a:headEnd len="med" w="med" type="none"/>
            <a:tailEnd len="med" w="med" type="none"/>
          </a:ln>
        </p:spPr>
        <p:txBody>
          <a:bodyPr anchorCtr="0" anchor="ctr" bIns="43875" lIns="43875" rIns="43875" tIns="43875">
            <a:noAutofit/>
          </a:bodyPr>
          <a:lstStyle>
            <a:lvl1pPr indent="0" marL="0" marR="0" rtl="0" algn="ctr">
              <a:spcBef>
                <a:spcPts val="0"/>
              </a:spcBef>
              <a:buNone/>
              <a:defRPr b="0" baseline="0" i="0" sz="5267" u="none" cap="none" strike="noStrike">
                <a:solidFill>
                  <a:schemeClr val="dk2"/>
                </a:solidFill>
                <a:latin typeface="Source Sans Pro"/>
                <a:ea typeface="Source Sans Pro"/>
                <a:cs typeface="Source Sans Pro"/>
                <a:sym typeface="Source Sans Pro"/>
              </a:defRPr>
            </a:lvl1pPr>
          </a:lstStyle>
          <a:p>
            <a:pPr indent="0" lvl="0" marL="0">
              <a:spcBef>
                <a:spcPts val="0"/>
              </a:spcBef>
              <a:buSzPct val="25000"/>
              <a:buNone/>
            </a:pPr>
            <a:fld id="{00000000-1234-1234-1234-123412341234}" type="slidenum">
              <a:rPr lang="en-US"/>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72" name="Shape 72"/>
        <p:cNvGrpSpPr/>
        <p:nvPr/>
      </p:nvGrpSpPr>
      <p:grpSpPr>
        <a:xfrm>
          <a:off x="0" y="0"/>
          <a:ext cx="0" cy="0"/>
          <a:chOff x="0" y="0"/>
          <a:chExt cx="0" cy="0"/>
        </a:xfrm>
      </p:grpSpPr>
      <p:sp>
        <p:nvSpPr>
          <p:cNvPr id="73" name="Shape 73"/>
          <p:cNvSpPr/>
          <p:nvPr>
            <p:ph idx="2" type="pic"/>
          </p:nvPr>
        </p:nvSpPr>
        <p:spPr>
          <a:xfrm>
            <a:off x="4869180" y="0"/>
            <a:ext cx="17076300" cy="32918400"/>
          </a:xfrm>
          <a:prstGeom prst="rect">
            <a:avLst/>
          </a:prstGeom>
          <a:solidFill>
            <a:schemeClr val="accent3">
              <a:alpha val="80000"/>
            </a:schemeClr>
          </a:solidFill>
          <a:ln>
            <a:noFill/>
          </a:ln>
        </p:spPr>
      </p:sp>
      <p:sp>
        <p:nvSpPr>
          <p:cNvPr id="74" name="Shape 74"/>
          <p:cNvSpPr/>
          <p:nvPr/>
        </p:nvSpPr>
        <p:spPr>
          <a:xfrm>
            <a:off x="0" y="12710160"/>
            <a:ext cx="8572500" cy="20208300"/>
          </a:xfrm>
          <a:prstGeom prst="rtTriangle">
            <a:avLst/>
          </a:prstGeom>
          <a:solidFill>
            <a:schemeClr val="accent2"/>
          </a:solidFill>
          <a:ln>
            <a:noFill/>
          </a:ln>
        </p:spPr>
        <p:txBody>
          <a:bodyPr anchorCtr="0" anchor="ctr" bIns="146300" lIns="292600" rIns="292600" tIns="146300">
            <a:noAutofit/>
          </a:bodyPr>
          <a:lstStyle/>
          <a:p>
            <a:pPr indent="0" lvl="0" marL="0" marR="0" rtl="0" algn="ctr">
              <a:lnSpc>
                <a:spcPct val="100000"/>
              </a:lnSpc>
              <a:spcBef>
                <a:spcPts val="0"/>
              </a:spcBef>
              <a:spcAft>
                <a:spcPts val="0"/>
              </a:spcAft>
              <a:buClr>
                <a:srgbClr val="000000"/>
              </a:buClr>
              <a:buFont typeface="Arial"/>
              <a:buNone/>
            </a:pPr>
            <a:r>
              <a:t/>
            </a:r>
            <a:endParaRPr b="0" baseline="0" i="0" sz="667" u="none" cap="none" strike="noStrike">
              <a:solidFill>
                <a:schemeClr val="lt1"/>
              </a:solidFill>
              <a:latin typeface="Arial"/>
              <a:ea typeface="Arial"/>
              <a:cs typeface="Arial"/>
              <a:sym typeface="Arial"/>
            </a:endParaRPr>
          </a:p>
        </p:txBody>
      </p:sp>
      <p:sp>
        <p:nvSpPr>
          <p:cNvPr id="75" name="Shape 75"/>
          <p:cNvSpPr/>
          <p:nvPr/>
        </p:nvSpPr>
        <p:spPr>
          <a:xfrm>
            <a:off x="0" y="24231600"/>
            <a:ext cx="8572500" cy="8686800"/>
          </a:xfrm>
          <a:custGeom>
            <a:pathLst>
              <a:path extrusionOk="0" h="1809750" w="3571875">
                <a:moveTo>
                  <a:pt x="0" y="1809750"/>
                </a:moveTo>
                <a:lnTo>
                  <a:pt x="2038350" y="0"/>
                </a:lnTo>
                <a:lnTo>
                  <a:pt x="3571875" y="1809750"/>
                </a:lnTo>
                <a:lnTo>
                  <a:pt x="0" y="1809750"/>
                </a:lnTo>
                <a:close/>
              </a:path>
            </a:pathLst>
          </a:custGeom>
          <a:solidFill>
            <a:schemeClr val="accent3">
              <a:alpha val="80000"/>
            </a:schemeClr>
          </a:solidFill>
          <a:ln>
            <a:noFill/>
          </a:ln>
        </p:spPr>
        <p:txBody>
          <a:bodyPr anchorCtr="0" anchor="ctr" bIns="146300" lIns="292600" rIns="292600" tIns="146300">
            <a:noAutofit/>
          </a:bodyPr>
          <a:lstStyle/>
          <a:p>
            <a:pPr indent="0" lvl="0" marL="0" marR="0" rtl="0" algn="ctr">
              <a:lnSpc>
                <a:spcPct val="100000"/>
              </a:lnSpc>
              <a:spcBef>
                <a:spcPts val="0"/>
              </a:spcBef>
              <a:spcAft>
                <a:spcPts val="0"/>
              </a:spcAft>
              <a:buClr>
                <a:srgbClr val="000000"/>
              </a:buClr>
              <a:buFont typeface="Arial"/>
              <a:buNone/>
            </a:pPr>
            <a:r>
              <a:t/>
            </a:r>
            <a:endParaRPr b="0" baseline="0" i="0" sz="667" u="none" cap="none" strike="noStrike">
              <a:solidFill>
                <a:schemeClr val="lt1"/>
              </a:solidFill>
              <a:latin typeface="Arial"/>
              <a:ea typeface="Arial"/>
              <a:cs typeface="Arial"/>
              <a:sym typeface="Arial"/>
            </a:endParaRPr>
          </a:p>
        </p:txBody>
      </p:sp>
      <p:sp>
        <p:nvSpPr>
          <p:cNvPr id="76" name="Shape 76"/>
          <p:cNvSpPr txBox="1"/>
          <p:nvPr>
            <p:ph type="title"/>
          </p:nvPr>
        </p:nvSpPr>
        <p:spPr>
          <a:xfrm rot="-2459992">
            <a:off x="1610963" y="8244000"/>
            <a:ext cx="13167292" cy="4163896"/>
          </a:xfrm>
          <a:prstGeom prst="rect">
            <a:avLst/>
          </a:prstGeom>
          <a:noFill/>
          <a:ln>
            <a:noFill/>
          </a:ln>
        </p:spPr>
        <p:txBody>
          <a:bodyPr anchorCtr="0" anchor="b" bIns="91425" lIns="91425" rIns="91425" tIns="91425"/>
          <a:lstStyle>
            <a:lvl1pPr rtl="0" algn="l">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7" name="Shape 77"/>
          <p:cNvSpPr txBox="1"/>
          <p:nvPr>
            <p:ph idx="1" type="body"/>
          </p:nvPr>
        </p:nvSpPr>
        <p:spPr>
          <a:xfrm rot="-2460022">
            <a:off x="2744350" y="10466451"/>
            <a:ext cx="14631804" cy="3555294"/>
          </a:xfrm>
          <a:prstGeom prst="rect">
            <a:avLst/>
          </a:prstGeom>
          <a:noFill/>
          <a:ln>
            <a:noFill/>
          </a:ln>
        </p:spPr>
        <p:txBody>
          <a:bodyPr anchorCtr="0" anchor="t" bIns="91425" lIns="91425" rIns="91425" tIns="91425"/>
          <a:lstStyle>
            <a:lvl1pPr indent="0" marL="0" rtl="0">
              <a:spcBef>
                <a:spcPts val="0"/>
              </a:spcBef>
              <a:buClr>
                <a:schemeClr val="dk2"/>
              </a:buClr>
              <a:buFont typeface="Source Sans Pro"/>
              <a:buNone/>
              <a:defRPr/>
            </a:lvl1pPr>
            <a:lvl2pPr indent="-2612" marL="1463112" rtl="0">
              <a:spcBef>
                <a:spcPts val="0"/>
              </a:spcBef>
              <a:buFont typeface="Source Sans Pro"/>
              <a:buNone/>
              <a:defRPr/>
            </a:lvl2pPr>
            <a:lvl3pPr indent="-5226" marL="2926226" rtl="0">
              <a:spcBef>
                <a:spcPts val="0"/>
              </a:spcBef>
              <a:buFont typeface="Source Sans Pro"/>
              <a:buNone/>
              <a:defRPr/>
            </a:lvl3pPr>
            <a:lvl4pPr indent="-7839" marL="4389340" rtl="0">
              <a:spcBef>
                <a:spcPts val="0"/>
              </a:spcBef>
              <a:buFont typeface="Source Sans Pro"/>
              <a:buNone/>
              <a:defRPr/>
            </a:lvl4pPr>
            <a:lvl5pPr indent="-10453" marL="5852453" rtl="0">
              <a:spcBef>
                <a:spcPts val="0"/>
              </a:spcBef>
              <a:buFont typeface="Source Sans Pro"/>
              <a:buNone/>
              <a:defRPr/>
            </a:lvl5pPr>
            <a:lvl6pPr indent="-365" marL="7315566" rtl="0">
              <a:spcBef>
                <a:spcPts val="0"/>
              </a:spcBef>
              <a:buFont typeface="Source Sans Pro"/>
              <a:buNone/>
              <a:defRPr/>
            </a:lvl6pPr>
            <a:lvl7pPr indent="-2979" marL="8778680" rtl="0">
              <a:spcBef>
                <a:spcPts val="0"/>
              </a:spcBef>
              <a:buFont typeface="Source Sans Pro"/>
              <a:buNone/>
              <a:defRPr/>
            </a:lvl7pPr>
            <a:lvl8pPr indent="-5591" marL="10241792" rtl="0">
              <a:spcBef>
                <a:spcPts val="0"/>
              </a:spcBef>
              <a:buFont typeface="Source Sans Pro"/>
              <a:buNone/>
              <a:defRPr/>
            </a:lvl8pPr>
            <a:lvl9pPr indent="-8205" marL="11704906" rtl="0">
              <a:spcBef>
                <a:spcPts val="0"/>
              </a:spcBef>
              <a:buFont typeface="Source Sans Pro"/>
              <a:buNone/>
              <a:defRPr/>
            </a:lvl9pPr>
          </a:lstStyle>
          <a:p/>
        </p:txBody>
      </p:sp>
      <p:sp>
        <p:nvSpPr>
          <p:cNvPr id="78" name="Shape 78"/>
          <p:cNvSpPr txBox="1"/>
          <p:nvPr>
            <p:ph idx="10" type="dt"/>
          </p:nvPr>
        </p:nvSpPr>
        <p:spPr>
          <a:xfrm rot="-2459936">
            <a:off x="482881" y="28178125"/>
            <a:ext cx="5223117" cy="965635"/>
          </a:xfrm>
          <a:prstGeom prst="rect">
            <a:avLst/>
          </a:prstGeom>
          <a:noFill/>
          <a:ln>
            <a:noFill/>
          </a:ln>
        </p:spPr>
        <p:txBody>
          <a:bodyPr anchorCtr="0" anchor="ctr" bIns="91425" lIns="91425" rIns="91425" tIns="91425"/>
          <a:lstStyle>
            <a:lvl1pPr indent="0" marL="0" marR="0" rtl="0" algn="l">
              <a:spcBef>
                <a:spcPts val="0"/>
              </a:spcBef>
              <a:defRPr/>
            </a:lvl1pPr>
            <a:lvl2pPr indent="-2612" marL="1463112" marR="0" rtl="0" algn="l">
              <a:spcBef>
                <a:spcPts val="0"/>
              </a:spcBef>
              <a:defRPr/>
            </a:lvl2pPr>
            <a:lvl3pPr indent="-5226" marL="2926226" marR="0" rtl="0" algn="l">
              <a:spcBef>
                <a:spcPts val="0"/>
              </a:spcBef>
              <a:defRPr/>
            </a:lvl3pPr>
            <a:lvl4pPr indent="-7839" marL="4389340" marR="0" rtl="0" algn="l">
              <a:spcBef>
                <a:spcPts val="0"/>
              </a:spcBef>
              <a:defRPr/>
            </a:lvl4pPr>
            <a:lvl5pPr indent="-10453" marL="5852453" marR="0" rtl="0" algn="l">
              <a:spcBef>
                <a:spcPts val="0"/>
              </a:spcBef>
              <a:defRPr/>
            </a:lvl5pPr>
            <a:lvl6pPr indent="-365" marL="7315566" marR="0" rtl="0" algn="l">
              <a:spcBef>
                <a:spcPts val="0"/>
              </a:spcBef>
              <a:defRPr/>
            </a:lvl6pPr>
            <a:lvl7pPr indent="-2979" marL="8778680" marR="0" rtl="0" algn="l">
              <a:spcBef>
                <a:spcPts val="0"/>
              </a:spcBef>
              <a:defRPr/>
            </a:lvl7pPr>
            <a:lvl8pPr indent="-5591" marL="10241792" marR="0" rtl="0" algn="l">
              <a:spcBef>
                <a:spcPts val="0"/>
              </a:spcBef>
              <a:defRPr/>
            </a:lvl8pPr>
            <a:lvl9pPr indent="-8205" marL="11704906" marR="0" rtl="0" algn="l">
              <a:spcBef>
                <a:spcPts val="0"/>
              </a:spcBef>
              <a:defRPr/>
            </a:lvl9pPr>
          </a:lstStyle>
          <a:p/>
        </p:txBody>
      </p:sp>
      <p:sp>
        <p:nvSpPr>
          <p:cNvPr id="79" name="Shape 79"/>
          <p:cNvSpPr txBox="1"/>
          <p:nvPr>
            <p:ph idx="11" type="ftr"/>
          </p:nvPr>
        </p:nvSpPr>
        <p:spPr>
          <a:xfrm>
            <a:off x="8442032" y="30168587"/>
            <a:ext cx="11338500" cy="1316699"/>
          </a:xfrm>
          <a:prstGeom prst="rect">
            <a:avLst/>
          </a:prstGeom>
          <a:noFill/>
          <a:ln>
            <a:noFill/>
          </a:ln>
        </p:spPr>
        <p:txBody>
          <a:bodyPr anchorCtr="0" anchor="ctr" bIns="91425" lIns="91425" rIns="91425" tIns="91425"/>
          <a:lstStyle>
            <a:lvl1pPr indent="0" marL="0" marR="0" rtl="0" algn="r">
              <a:spcBef>
                <a:spcPts val="0"/>
              </a:spcBef>
              <a:defRPr/>
            </a:lvl1pPr>
            <a:lvl2pPr indent="-2612" marL="1463112" marR="0" rtl="0" algn="l">
              <a:spcBef>
                <a:spcPts val="0"/>
              </a:spcBef>
              <a:defRPr/>
            </a:lvl2pPr>
            <a:lvl3pPr indent="-5226" marL="2926226" marR="0" rtl="0" algn="l">
              <a:spcBef>
                <a:spcPts val="0"/>
              </a:spcBef>
              <a:defRPr/>
            </a:lvl3pPr>
            <a:lvl4pPr indent="-7839" marL="4389340" marR="0" rtl="0" algn="l">
              <a:spcBef>
                <a:spcPts val="0"/>
              </a:spcBef>
              <a:defRPr/>
            </a:lvl4pPr>
            <a:lvl5pPr indent="-10453" marL="5852453" marR="0" rtl="0" algn="l">
              <a:spcBef>
                <a:spcPts val="0"/>
              </a:spcBef>
              <a:defRPr/>
            </a:lvl5pPr>
            <a:lvl6pPr indent="-365" marL="7315566" marR="0" rtl="0" algn="l">
              <a:spcBef>
                <a:spcPts val="0"/>
              </a:spcBef>
              <a:defRPr/>
            </a:lvl6pPr>
            <a:lvl7pPr indent="-2979" marL="8778680" marR="0" rtl="0" algn="l">
              <a:spcBef>
                <a:spcPts val="0"/>
              </a:spcBef>
              <a:defRPr/>
            </a:lvl7pPr>
            <a:lvl8pPr indent="-5591" marL="10241792" marR="0" rtl="0" algn="l">
              <a:spcBef>
                <a:spcPts val="0"/>
              </a:spcBef>
              <a:defRPr/>
            </a:lvl8pPr>
            <a:lvl9pPr indent="-8205" marL="11704906" marR="0" rtl="0" algn="l">
              <a:spcBef>
                <a:spcPts val="0"/>
              </a:spcBef>
              <a:defRPr/>
            </a:lvl9pPr>
          </a:lstStyle>
          <a:p/>
        </p:txBody>
      </p:sp>
      <p:sp>
        <p:nvSpPr>
          <p:cNvPr id="80" name="Shape 80"/>
          <p:cNvSpPr/>
          <p:nvPr>
            <p:ph idx="12" type="sldNum"/>
          </p:nvPr>
        </p:nvSpPr>
        <p:spPr>
          <a:xfrm>
            <a:off x="20162490" y="29619946"/>
            <a:ext cx="1206900" cy="2414100"/>
          </a:xfrm>
          <a:prstGeom prst="ellipse">
            <a:avLst/>
          </a:prstGeom>
          <a:noFill/>
          <a:ln cap="flat" w="19050">
            <a:solidFill>
              <a:srgbClr val="FFFFFF"/>
            </a:solidFill>
            <a:prstDash val="solid"/>
            <a:round/>
            <a:headEnd len="med" w="med" type="none"/>
            <a:tailEnd len="med" w="med" type="none"/>
          </a:ln>
        </p:spPr>
        <p:txBody>
          <a:bodyPr anchorCtr="0" anchor="ctr" bIns="43875" lIns="43875" rIns="43875" tIns="43875">
            <a:noAutofit/>
          </a:bodyPr>
          <a:lstStyle>
            <a:lvl1pPr indent="0" marL="0" marR="0" rtl="0" algn="ctr">
              <a:spcBef>
                <a:spcPts val="0"/>
              </a:spcBef>
              <a:buNone/>
              <a:defRPr b="0" baseline="0" i="0" sz="5267" u="none" cap="none" strike="noStrike">
                <a:solidFill>
                  <a:srgbClr val="FFFFFF"/>
                </a:solidFill>
                <a:latin typeface="Source Sans Pro"/>
                <a:ea typeface="Source Sans Pro"/>
                <a:cs typeface="Source Sans Pro"/>
                <a:sym typeface="Source Sans Pro"/>
              </a:defRPr>
            </a:lvl1pPr>
          </a:lstStyle>
          <a:p>
            <a:pPr indent="0" lvl="0" marL="0">
              <a:spcBef>
                <a:spcPts val="0"/>
              </a:spcBef>
              <a:buSzPct val="25000"/>
              <a:buNone/>
            </a:pPr>
            <a:fld id="{00000000-1234-1234-1234-123412341234}" type="slidenum">
              <a:rPr lang="en-US"/>
              <a:t>‹#›</a:t>
            </a:fld>
          </a:p>
        </p:txBody>
      </p:sp>
    </p:spTree>
  </p:cSld>
  <p:clrMapOvr>
    <a:masterClrMapping/>
  </p:clrMapOvr>
</p:sldLayout>
</file>

<file path=ppt/slideMasters/_rels/slideMaster1.xml.rels><?xml version="1.0" encoding="UTF-8" standalone="yes"?><Relationships xmlns="http://schemas.openxmlformats.org/package/2006/relationships"><Relationship Id="rId12" Type="http://schemas.openxmlformats.org/officeDocument/2006/relationships/theme" Target="../theme/theme2.xml"/><Relationship Id="rId2" Type="http://schemas.openxmlformats.org/officeDocument/2006/relationships/slideLayout" Target="../slideLayouts/slideLayout2.xml"/><Relationship Id="rId1" Type="http://schemas.openxmlformats.org/officeDocument/2006/relationships/slideLayout" Target="../slideLayouts/slideLayout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11" Type="http://schemas.openxmlformats.org/officeDocument/2006/relationships/slideLayout" Target="../slideLayouts/slideLayout11.xml"/><Relationship Id="rId3" Type="http://schemas.openxmlformats.org/officeDocument/2006/relationships/slideLayout" Target="../slideLayouts/slideLayout3.xml"/><Relationship Id="rId9" Type="http://schemas.openxmlformats.org/officeDocument/2006/relationships/slideLayout" Target="../slideLayouts/slideLayout9.xml"/><Relationship Id="rId6" Type="http://schemas.openxmlformats.org/officeDocument/2006/relationships/slideLayout" Target="../slideLayouts/slideLayout6.xml"/><Relationship Id="rId5" Type="http://schemas.openxmlformats.org/officeDocument/2006/relationships/slideLayout" Target="../slideLayouts/slideLayout5.xml"/><Relationship Id="rId8" Type="http://schemas.openxmlformats.org/officeDocument/2006/relationships/slideLayout" Target="../slideLayouts/slideLayout8.xml"/><Relationship Id="rId7"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8" name="Shape 8"/>
        <p:cNvGrpSpPr/>
        <p:nvPr/>
      </p:nvGrpSpPr>
      <p:grpSpPr>
        <a:xfrm>
          <a:off x="0" y="0"/>
          <a:ext cx="0" cy="0"/>
          <a:chOff x="0" y="0"/>
          <a:chExt cx="0" cy="0"/>
        </a:xfrm>
      </p:grpSpPr>
      <p:sp>
        <p:nvSpPr>
          <p:cNvPr id="9" name="Shape 9"/>
          <p:cNvSpPr/>
          <p:nvPr/>
        </p:nvSpPr>
        <p:spPr>
          <a:xfrm>
            <a:off x="-5715" y="24243040"/>
            <a:ext cx="8578216" cy="8675366"/>
          </a:xfrm>
          <a:custGeom>
            <a:pathLst>
              <a:path extrusionOk="0" h="1807368" w="3574257">
                <a:moveTo>
                  <a:pt x="2382" y="1807368"/>
                </a:moveTo>
                <a:lnTo>
                  <a:pt x="0" y="0"/>
                </a:lnTo>
                <a:lnTo>
                  <a:pt x="2045494" y="1"/>
                </a:lnTo>
                <a:lnTo>
                  <a:pt x="3574257" y="1807368"/>
                </a:lnTo>
                <a:lnTo>
                  <a:pt x="2382" y="1807368"/>
                </a:lnTo>
                <a:close/>
              </a:path>
            </a:pathLst>
          </a:custGeom>
          <a:solidFill>
            <a:schemeClr val="accent2"/>
          </a:solidFill>
          <a:ln>
            <a:noFill/>
          </a:ln>
        </p:spPr>
        <p:txBody>
          <a:bodyPr anchorCtr="0" anchor="ctr" bIns="146300" lIns="292600" rIns="292600" tIns="146300">
            <a:noAutofit/>
          </a:bodyPr>
          <a:lstStyle/>
          <a:p>
            <a:pPr indent="0" lvl="0" marL="0" marR="0" rtl="0" algn="ctr">
              <a:lnSpc>
                <a:spcPct val="100000"/>
              </a:lnSpc>
              <a:spcBef>
                <a:spcPts val="0"/>
              </a:spcBef>
              <a:spcAft>
                <a:spcPts val="0"/>
              </a:spcAft>
              <a:buClr>
                <a:srgbClr val="000000"/>
              </a:buClr>
              <a:buFont typeface="Arial"/>
              <a:buNone/>
            </a:pPr>
            <a:r>
              <a:t/>
            </a:r>
            <a:endParaRPr b="0" baseline="0" i="0" sz="667" u="none" cap="none" strike="noStrike">
              <a:solidFill>
                <a:schemeClr val="lt1"/>
              </a:solidFill>
              <a:latin typeface="Arial"/>
              <a:ea typeface="Arial"/>
              <a:cs typeface="Arial"/>
              <a:sym typeface="Arial"/>
            </a:endParaRPr>
          </a:p>
        </p:txBody>
      </p:sp>
      <p:sp>
        <p:nvSpPr>
          <p:cNvPr id="10" name="Shape 10"/>
          <p:cNvSpPr/>
          <p:nvPr/>
        </p:nvSpPr>
        <p:spPr>
          <a:xfrm>
            <a:off x="-5711" y="24246204"/>
            <a:ext cx="21952458" cy="8672162"/>
          </a:xfrm>
          <a:custGeom>
            <a:pathLst>
              <a:path extrusionOk="0" h="527584" w="3352800">
                <a:moveTo>
                  <a:pt x="0" y="527584"/>
                </a:moveTo>
                <a:lnTo>
                  <a:pt x="748227" y="0"/>
                </a:lnTo>
                <a:lnTo>
                  <a:pt x="3352800" y="271"/>
                </a:lnTo>
                <a:lnTo>
                  <a:pt x="3352800" y="527584"/>
                </a:lnTo>
                <a:lnTo>
                  <a:pt x="0" y="527584"/>
                </a:lnTo>
                <a:close/>
              </a:path>
            </a:pathLst>
          </a:custGeom>
          <a:solidFill>
            <a:schemeClr val="accent3">
              <a:alpha val="80000"/>
            </a:schemeClr>
          </a:solidFill>
          <a:ln>
            <a:noFill/>
          </a:ln>
        </p:spPr>
        <p:txBody>
          <a:bodyPr anchorCtr="0" anchor="ctr" bIns="146300" lIns="292600" rIns="292600" tIns="146300">
            <a:noAutofit/>
          </a:bodyPr>
          <a:lstStyle/>
          <a:p>
            <a:pPr indent="0" lvl="0" marL="0" marR="0" rtl="0" algn="ctr">
              <a:lnSpc>
                <a:spcPct val="100000"/>
              </a:lnSpc>
              <a:spcBef>
                <a:spcPts val="0"/>
              </a:spcBef>
              <a:spcAft>
                <a:spcPts val="0"/>
              </a:spcAft>
              <a:buClr>
                <a:srgbClr val="000000"/>
              </a:buClr>
              <a:buFont typeface="Arial"/>
              <a:buNone/>
            </a:pPr>
            <a:r>
              <a:t/>
            </a:r>
            <a:endParaRPr b="0" baseline="0" i="0" sz="667" u="none" cap="none" strike="noStrike">
              <a:solidFill>
                <a:schemeClr val="lt1"/>
              </a:solidFill>
              <a:latin typeface="Arial"/>
              <a:ea typeface="Arial"/>
              <a:cs typeface="Arial"/>
              <a:sym typeface="Arial"/>
            </a:endParaRPr>
          </a:p>
        </p:txBody>
      </p:sp>
      <p:sp>
        <p:nvSpPr>
          <p:cNvPr id="11" name="Shape 11"/>
          <p:cNvSpPr txBox="1"/>
          <p:nvPr>
            <p:ph type="title"/>
          </p:nvPr>
        </p:nvSpPr>
        <p:spPr>
          <a:xfrm>
            <a:off x="1975103" y="1755648"/>
            <a:ext cx="18050399" cy="2633399"/>
          </a:xfrm>
          <a:prstGeom prst="rect">
            <a:avLst/>
          </a:prstGeom>
          <a:noFill/>
          <a:ln>
            <a:noFill/>
          </a:ln>
        </p:spPr>
        <p:txBody>
          <a:bodyPr anchorCtr="0" anchor="ctr" bIns="91425" lIns="91425" rIns="91425" tIns="91425"/>
          <a:lstStyle>
            <a:lvl1pPr indent="0" marL="0" marR="0" rtl="0" algn="l">
              <a:spcBef>
                <a:spcPts val="0"/>
              </a:spcBef>
              <a:buClr>
                <a:schemeClr val="dk1"/>
              </a:buClr>
              <a:buFont typeface="Souce Sans Pro"/>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12" name="Shape 12"/>
          <p:cNvSpPr txBox="1"/>
          <p:nvPr>
            <p:ph idx="1" type="body"/>
          </p:nvPr>
        </p:nvSpPr>
        <p:spPr>
          <a:xfrm>
            <a:off x="1975103" y="5283016"/>
            <a:ext cx="18050399" cy="17183399"/>
          </a:xfrm>
          <a:prstGeom prst="rect">
            <a:avLst/>
          </a:prstGeom>
          <a:noFill/>
          <a:ln>
            <a:noFill/>
          </a:ln>
        </p:spPr>
        <p:txBody>
          <a:bodyPr anchorCtr="0" anchor="t" bIns="91425" lIns="91425" rIns="91425" tIns="91425"/>
          <a:lstStyle>
            <a:lvl1pPr indent="-1097334" marL="1097334" marR="0" rtl="0" algn="l">
              <a:spcBef>
                <a:spcPts val="2560"/>
              </a:spcBef>
              <a:buClr>
                <a:schemeClr val="dk1"/>
              </a:buClr>
              <a:buFont typeface="Arial"/>
              <a:buNone/>
              <a:defRPr/>
            </a:lvl1pPr>
            <a:lvl2pPr indent="-229974" marL="555983" marR="0" rtl="0" algn="l">
              <a:spcBef>
                <a:spcPts val="960"/>
              </a:spcBef>
              <a:buClr>
                <a:schemeClr val="accent2"/>
              </a:buClr>
              <a:buFont typeface="Noto Symbol"/>
              <a:buChar char="▪"/>
              <a:defRPr/>
            </a:lvl2pPr>
            <a:lvl3pPr indent="-212231" marL="1287540" marR="0" rtl="0" algn="l">
              <a:spcBef>
                <a:spcPts val="960"/>
              </a:spcBef>
              <a:buClr>
                <a:schemeClr val="accent2"/>
              </a:buClr>
              <a:buFont typeface="Noto Symbol"/>
              <a:buChar char="▪"/>
              <a:defRPr/>
            </a:lvl3pPr>
            <a:lvl4pPr indent="-207186" marL="2019095" marR="0" rtl="0" algn="l">
              <a:spcBef>
                <a:spcPts val="960"/>
              </a:spcBef>
              <a:buClr>
                <a:schemeClr val="accent2"/>
              </a:buClr>
              <a:buFont typeface="Noto Symbol"/>
              <a:buChar char="▪"/>
              <a:defRPr/>
            </a:lvl4pPr>
            <a:lvl5pPr indent="-240243" marL="2750652" marR="0" rtl="0" algn="l">
              <a:spcBef>
                <a:spcPts val="960"/>
              </a:spcBef>
              <a:buClr>
                <a:schemeClr val="accent2"/>
              </a:buClr>
              <a:buFont typeface="Noto Symbol"/>
              <a:buChar char="▪"/>
              <a:defRPr/>
            </a:lvl5pPr>
            <a:lvl6pPr indent="-281417" marL="3511472" marR="0" rtl="0" algn="l">
              <a:spcBef>
                <a:spcPts val="960"/>
              </a:spcBef>
              <a:buClr>
                <a:schemeClr val="accent2"/>
              </a:buClr>
              <a:buFont typeface="Noto Symbol"/>
              <a:buChar char="▪"/>
              <a:defRPr/>
            </a:lvl6pPr>
            <a:lvl7pPr indent="-249861" marL="4330815" marR="0" rtl="0" algn="l">
              <a:spcBef>
                <a:spcPts val="960"/>
              </a:spcBef>
              <a:buClr>
                <a:schemeClr val="accent2"/>
              </a:buClr>
              <a:buFont typeface="Noto Symbol"/>
              <a:buChar char="▪"/>
              <a:defRPr/>
            </a:lvl7pPr>
            <a:lvl8pPr indent="-244818" marL="5062372" marR="0" rtl="0" algn="l">
              <a:spcBef>
                <a:spcPts val="960"/>
              </a:spcBef>
              <a:buClr>
                <a:schemeClr val="accent2"/>
              </a:buClr>
              <a:buFont typeface="Noto Symbol"/>
              <a:buChar char="▪"/>
              <a:defRPr/>
            </a:lvl8pPr>
            <a:lvl9pPr indent="-244748" marL="5735402" marR="0" rtl="0" algn="l">
              <a:spcBef>
                <a:spcPts val="960"/>
              </a:spcBef>
              <a:buClr>
                <a:schemeClr val="accent2"/>
              </a:buClr>
              <a:buFont typeface="Noto Symbol"/>
              <a:buChar char="▪"/>
              <a:defRPr/>
            </a:lvl9pPr>
          </a:lstStyle>
          <a:p/>
        </p:txBody>
      </p:sp>
      <p:sp>
        <p:nvSpPr>
          <p:cNvPr id="13" name="Shape 13"/>
          <p:cNvSpPr txBox="1"/>
          <p:nvPr>
            <p:ph idx="10" type="dt"/>
          </p:nvPr>
        </p:nvSpPr>
        <p:spPr>
          <a:xfrm rot="-2459936">
            <a:off x="482881" y="28178125"/>
            <a:ext cx="5223117" cy="965635"/>
          </a:xfrm>
          <a:prstGeom prst="rect">
            <a:avLst/>
          </a:prstGeom>
          <a:noFill/>
          <a:ln>
            <a:noFill/>
          </a:ln>
        </p:spPr>
        <p:txBody>
          <a:bodyPr anchorCtr="0" anchor="ctr" bIns="91425" lIns="91425" rIns="91425" tIns="91425"/>
          <a:lstStyle>
            <a:lvl1pPr indent="0" marL="0" marR="0" rtl="0" algn="l">
              <a:spcBef>
                <a:spcPts val="0"/>
              </a:spcBef>
              <a:defRPr/>
            </a:lvl1pPr>
            <a:lvl2pPr indent="-2612" marL="1463112" marR="0" rtl="0" algn="l">
              <a:spcBef>
                <a:spcPts val="0"/>
              </a:spcBef>
              <a:defRPr/>
            </a:lvl2pPr>
            <a:lvl3pPr indent="-5226" marL="2926226" marR="0" rtl="0" algn="l">
              <a:spcBef>
                <a:spcPts val="0"/>
              </a:spcBef>
              <a:defRPr/>
            </a:lvl3pPr>
            <a:lvl4pPr indent="-7839" marL="4389340" marR="0" rtl="0" algn="l">
              <a:spcBef>
                <a:spcPts val="0"/>
              </a:spcBef>
              <a:defRPr/>
            </a:lvl4pPr>
            <a:lvl5pPr indent="-10453" marL="5852453" marR="0" rtl="0" algn="l">
              <a:spcBef>
                <a:spcPts val="0"/>
              </a:spcBef>
              <a:defRPr/>
            </a:lvl5pPr>
            <a:lvl6pPr indent="-365" marL="7315566" marR="0" rtl="0" algn="l">
              <a:spcBef>
                <a:spcPts val="0"/>
              </a:spcBef>
              <a:defRPr/>
            </a:lvl6pPr>
            <a:lvl7pPr indent="-2979" marL="8778680" marR="0" rtl="0" algn="l">
              <a:spcBef>
                <a:spcPts val="0"/>
              </a:spcBef>
              <a:defRPr/>
            </a:lvl7pPr>
            <a:lvl8pPr indent="-5591" marL="10241792" marR="0" rtl="0" algn="l">
              <a:spcBef>
                <a:spcPts val="0"/>
              </a:spcBef>
              <a:defRPr/>
            </a:lvl8pPr>
            <a:lvl9pPr indent="-8205" marL="11704906" marR="0" rtl="0" algn="l">
              <a:spcBef>
                <a:spcPts val="0"/>
              </a:spcBef>
              <a:defRPr/>
            </a:lvl9pPr>
          </a:lstStyle>
          <a:p/>
        </p:txBody>
      </p:sp>
      <p:sp>
        <p:nvSpPr>
          <p:cNvPr id="14" name="Shape 14"/>
          <p:cNvSpPr txBox="1"/>
          <p:nvPr>
            <p:ph idx="11" type="ftr"/>
          </p:nvPr>
        </p:nvSpPr>
        <p:spPr>
          <a:xfrm>
            <a:off x="8442032" y="30168587"/>
            <a:ext cx="11338500" cy="1316699"/>
          </a:xfrm>
          <a:prstGeom prst="rect">
            <a:avLst/>
          </a:prstGeom>
          <a:noFill/>
          <a:ln>
            <a:noFill/>
          </a:ln>
        </p:spPr>
        <p:txBody>
          <a:bodyPr anchorCtr="0" anchor="ctr" bIns="91425" lIns="91425" rIns="91425" tIns="91425"/>
          <a:lstStyle>
            <a:lvl1pPr indent="0" marL="0" marR="0" rtl="0" algn="r">
              <a:spcBef>
                <a:spcPts val="0"/>
              </a:spcBef>
              <a:defRPr/>
            </a:lvl1pPr>
            <a:lvl2pPr indent="-2612" marL="1463112" marR="0" rtl="0" algn="l">
              <a:spcBef>
                <a:spcPts val="0"/>
              </a:spcBef>
              <a:defRPr/>
            </a:lvl2pPr>
            <a:lvl3pPr indent="-5226" marL="2926226" marR="0" rtl="0" algn="l">
              <a:spcBef>
                <a:spcPts val="0"/>
              </a:spcBef>
              <a:defRPr/>
            </a:lvl3pPr>
            <a:lvl4pPr indent="-7839" marL="4389340" marR="0" rtl="0" algn="l">
              <a:spcBef>
                <a:spcPts val="0"/>
              </a:spcBef>
              <a:defRPr/>
            </a:lvl4pPr>
            <a:lvl5pPr indent="-10453" marL="5852453" marR="0" rtl="0" algn="l">
              <a:spcBef>
                <a:spcPts val="0"/>
              </a:spcBef>
              <a:defRPr/>
            </a:lvl5pPr>
            <a:lvl6pPr indent="-365" marL="7315566" marR="0" rtl="0" algn="l">
              <a:spcBef>
                <a:spcPts val="0"/>
              </a:spcBef>
              <a:defRPr/>
            </a:lvl6pPr>
            <a:lvl7pPr indent="-2979" marL="8778680" marR="0" rtl="0" algn="l">
              <a:spcBef>
                <a:spcPts val="0"/>
              </a:spcBef>
              <a:defRPr/>
            </a:lvl7pPr>
            <a:lvl8pPr indent="-5591" marL="10241792" marR="0" rtl="0" algn="l">
              <a:spcBef>
                <a:spcPts val="0"/>
              </a:spcBef>
              <a:defRPr/>
            </a:lvl8pPr>
            <a:lvl9pPr indent="-8205" marL="11704906" marR="0" rtl="0" algn="l">
              <a:spcBef>
                <a:spcPts val="0"/>
              </a:spcBef>
              <a:defRPr/>
            </a:lvl9pPr>
          </a:lstStyle>
          <a:p/>
        </p:txBody>
      </p:sp>
      <p:sp>
        <p:nvSpPr>
          <p:cNvPr id="15" name="Shape 15"/>
          <p:cNvSpPr/>
          <p:nvPr>
            <p:ph idx="12" type="sldNum"/>
          </p:nvPr>
        </p:nvSpPr>
        <p:spPr>
          <a:xfrm>
            <a:off x="20162490" y="29619946"/>
            <a:ext cx="1206900" cy="2414100"/>
          </a:xfrm>
          <a:prstGeom prst="ellipse">
            <a:avLst/>
          </a:prstGeom>
          <a:noFill/>
          <a:ln cap="flat" w="19050">
            <a:solidFill>
              <a:srgbClr val="FFFFFF"/>
            </a:solidFill>
            <a:prstDash val="solid"/>
            <a:round/>
            <a:headEnd len="med" w="med" type="none"/>
            <a:tailEnd len="med" w="med" type="none"/>
          </a:ln>
        </p:spPr>
        <p:txBody>
          <a:bodyPr anchorCtr="0" anchor="ctr" bIns="43875" lIns="43875" rIns="43875" tIns="43875">
            <a:noAutofit/>
          </a:bodyPr>
          <a:lstStyle>
            <a:lvl1pPr indent="0" marL="0" marR="0" rtl="0" algn="ctr">
              <a:spcBef>
                <a:spcPts val="0"/>
              </a:spcBef>
              <a:buNone/>
              <a:defRPr b="0" baseline="0" i="0" sz="5267" u="none" cap="none" strike="noStrike">
                <a:solidFill>
                  <a:srgbClr val="FFFFFF"/>
                </a:solidFill>
                <a:latin typeface="Source Sans Pro"/>
                <a:ea typeface="Source Sans Pro"/>
                <a:cs typeface="Source Sans Pro"/>
                <a:sym typeface="Source Sans Pro"/>
              </a:defRPr>
            </a:lvl1pPr>
          </a:lstStyle>
          <a:p>
            <a:pPr indent="0" lvl="0" marL="0">
              <a:spcBef>
                <a:spcPts val="0"/>
              </a:spcBef>
              <a:buSzPct val="25000"/>
              <a:buNone/>
            </a:pPr>
            <a:fld id="{00000000-1234-1234-1234-123412341234}" type="slidenum">
              <a:rPr lang="en-US"/>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9" Type="http://schemas.openxmlformats.org/officeDocument/2006/relationships/image" Target="../media/image23.png"/><Relationship Id="rId18" Type="http://schemas.openxmlformats.org/officeDocument/2006/relationships/image" Target="../media/image17.png"/><Relationship Id="rId17" Type="http://schemas.openxmlformats.org/officeDocument/2006/relationships/image" Target="../media/image16.png"/><Relationship Id="rId16" Type="http://schemas.openxmlformats.org/officeDocument/2006/relationships/image" Target="../media/image12.png"/><Relationship Id="rId15" Type="http://schemas.openxmlformats.org/officeDocument/2006/relationships/image" Target="../media/image13.png"/><Relationship Id="rId14" Type="http://schemas.openxmlformats.org/officeDocument/2006/relationships/image" Target="../media/image19.png"/><Relationship Id="rId12" Type="http://schemas.openxmlformats.org/officeDocument/2006/relationships/image" Target="../media/image06.png"/><Relationship Id="rId13" Type="http://schemas.openxmlformats.org/officeDocument/2006/relationships/image" Target="../media/image10.png"/><Relationship Id="rId10" Type="http://schemas.openxmlformats.org/officeDocument/2006/relationships/image" Target="../media/image09.png"/><Relationship Id="rId11" Type="http://schemas.openxmlformats.org/officeDocument/2006/relationships/image" Target="../media/image07.png"/><Relationship Id="rId26" Type="http://schemas.openxmlformats.org/officeDocument/2006/relationships/image" Target="../media/image20.png"/><Relationship Id="rId25" Type="http://schemas.openxmlformats.org/officeDocument/2006/relationships/image" Target="../media/image21.png"/><Relationship Id="rId2" Type="http://schemas.openxmlformats.org/officeDocument/2006/relationships/notesSlide" Target="../notesSlides/notesSlide1.xml"/><Relationship Id="rId21" Type="http://schemas.openxmlformats.org/officeDocument/2006/relationships/image" Target="../media/image14.png"/><Relationship Id="rId1" Type="http://schemas.openxmlformats.org/officeDocument/2006/relationships/slideLayout" Target="../slideLayouts/slideLayout1.xml"/><Relationship Id="rId22" Type="http://schemas.openxmlformats.org/officeDocument/2006/relationships/image" Target="../media/image15.png"/><Relationship Id="rId4" Type="http://schemas.openxmlformats.org/officeDocument/2006/relationships/image" Target="../media/image02.png"/><Relationship Id="rId23" Type="http://schemas.openxmlformats.org/officeDocument/2006/relationships/image" Target="../media/image18.png"/><Relationship Id="rId3" Type="http://schemas.openxmlformats.org/officeDocument/2006/relationships/image" Target="../media/image00.jpg"/><Relationship Id="rId24" Type="http://schemas.openxmlformats.org/officeDocument/2006/relationships/image" Target="../media/image22.png"/><Relationship Id="rId20" Type="http://schemas.openxmlformats.org/officeDocument/2006/relationships/image" Target="../media/image11.png"/><Relationship Id="rId9" Type="http://schemas.openxmlformats.org/officeDocument/2006/relationships/image" Target="../media/image08.png"/><Relationship Id="rId6" Type="http://schemas.openxmlformats.org/officeDocument/2006/relationships/image" Target="../media/image05.png"/><Relationship Id="rId5" Type="http://schemas.openxmlformats.org/officeDocument/2006/relationships/image" Target="../media/image01.png"/><Relationship Id="rId8" Type="http://schemas.openxmlformats.org/officeDocument/2006/relationships/image" Target="../media/image04.png"/><Relationship Id="rId7" Type="http://schemas.openxmlformats.org/officeDocument/2006/relationships/image" Target="../media/image0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93" name="Shape 93"/>
        <p:cNvGrpSpPr/>
        <p:nvPr/>
      </p:nvGrpSpPr>
      <p:grpSpPr>
        <a:xfrm>
          <a:off x="0" y="0"/>
          <a:ext cx="0" cy="0"/>
          <a:chOff x="0" y="0"/>
          <a:chExt cx="0" cy="0"/>
        </a:xfrm>
      </p:grpSpPr>
      <p:sp>
        <p:nvSpPr>
          <p:cNvPr id="94" name="Shape 94"/>
          <p:cNvSpPr/>
          <p:nvPr/>
        </p:nvSpPr>
        <p:spPr>
          <a:xfrm>
            <a:off x="14521503" y="17900143"/>
            <a:ext cx="6075299" cy="5245199"/>
          </a:xfrm>
          <a:prstGeom prst="roundRect">
            <a:avLst>
              <a:gd fmla="val 16667" name="adj"/>
            </a:avLst>
          </a:prstGeom>
          <a:gradFill>
            <a:gsLst>
              <a:gs pos="0">
                <a:srgbClr val="BBBBBB"/>
              </a:gs>
              <a:gs pos="35000">
                <a:srgbClr val="CFCFCF"/>
              </a:gs>
              <a:gs pos="100000">
                <a:srgbClr val="EEEEEE"/>
              </a:gs>
            </a:gsLst>
            <a:lin ang="16200000" scaled="0"/>
          </a:gradFill>
          <a:ln>
            <a:noFill/>
          </a:ln>
        </p:spPr>
        <p:txBody>
          <a:bodyPr anchorCtr="0" anchor="ctr" bIns="30450" lIns="60925" rIns="60925" tIns="30450">
            <a:noAutofit/>
          </a:bodyPr>
          <a:lstStyle/>
          <a:p>
            <a:pPr indent="0" lvl="0" marL="0" marR="0" rtl="0" algn="ctr">
              <a:lnSpc>
                <a:spcPct val="100000"/>
              </a:lnSpc>
              <a:spcBef>
                <a:spcPts val="0"/>
              </a:spcBef>
              <a:spcAft>
                <a:spcPts val="0"/>
              </a:spcAft>
              <a:buClr>
                <a:srgbClr val="000000"/>
              </a:buClr>
              <a:buFont typeface="Arial"/>
              <a:buNone/>
            </a:pPr>
            <a:r>
              <a:t/>
            </a:r>
            <a:endParaRPr b="0" baseline="0" i="0" sz="5734" u="none" cap="none" strike="noStrike">
              <a:solidFill>
                <a:schemeClr val="dk1"/>
              </a:solidFill>
              <a:latin typeface="Calibri"/>
              <a:ea typeface="Calibri"/>
              <a:cs typeface="Calibri"/>
              <a:sym typeface="Calibri"/>
              <a:rtl val="0"/>
            </a:endParaRPr>
          </a:p>
        </p:txBody>
      </p:sp>
      <p:sp>
        <p:nvSpPr>
          <p:cNvPr id="95" name="Shape 95"/>
          <p:cNvSpPr/>
          <p:nvPr/>
        </p:nvSpPr>
        <p:spPr>
          <a:xfrm>
            <a:off x="14542000" y="24505025"/>
            <a:ext cx="6096000" cy="6208200"/>
          </a:xfrm>
          <a:prstGeom prst="roundRect">
            <a:avLst>
              <a:gd fmla="val 16667" name="adj"/>
            </a:avLst>
          </a:prstGeom>
          <a:gradFill>
            <a:gsLst>
              <a:gs pos="0">
                <a:srgbClr val="BBBBBB"/>
              </a:gs>
              <a:gs pos="35000">
                <a:srgbClr val="CFCFCF"/>
              </a:gs>
              <a:gs pos="100000">
                <a:srgbClr val="EEEEEE"/>
              </a:gs>
            </a:gsLst>
            <a:lin ang="16200000" scaled="0"/>
          </a:gradFill>
          <a:ln>
            <a:noFill/>
          </a:ln>
        </p:spPr>
        <p:txBody>
          <a:bodyPr anchorCtr="0" anchor="ctr" bIns="30450" lIns="60925" rIns="60925" tIns="30450">
            <a:noAutofit/>
          </a:bodyPr>
          <a:lstStyle/>
          <a:p>
            <a:pPr indent="0" lvl="0" marL="0" marR="0" rtl="0" algn="ctr">
              <a:lnSpc>
                <a:spcPct val="100000"/>
              </a:lnSpc>
              <a:spcBef>
                <a:spcPts val="0"/>
              </a:spcBef>
              <a:spcAft>
                <a:spcPts val="0"/>
              </a:spcAft>
              <a:buClr>
                <a:srgbClr val="000000"/>
              </a:buClr>
              <a:buFont typeface="Arial"/>
              <a:buNone/>
            </a:pPr>
            <a:r>
              <a:t/>
            </a:r>
            <a:endParaRPr b="0" baseline="0" i="0" sz="5734" u="none" cap="none" strike="noStrike">
              <a:solidFill>
                <a:schemeClr val="dk1"/>
              </a:solidFill>
              <a:latin typeface="Calibri"/>
              <a:ea typeface="Calibri"/>
              <a:cs typeface="Calibri"/>
              <a:sym typeface="Calibri"/>
              <a:rtl val="0"/>
            </a:endParaRPr>
          </a:p>
        </p:txBody>
      </p:sp>
      <p:sp>
        <p:nvSpPr>
          <p:cNvPr id="96" name="Shape 96"/>
          <p:cNvSpPr/>
          <p:nvPr/>
        </p:nvSpPr>
        <p:spPr>
          <a:xfrm>
            <a:off x="14368923" y="9007289"/>
            <a:ext cx="6096000" cy="7437599"/>
          </a:xfrm>
          <a:prstGeom prst="roundRect">
            <a:avLst>
              <a:gd fmla="val 16667" name="adj"/>
            </a:avLst>
          </a:prstGeom>
          <a:gradFill>
            <a:gsLst>
              <a:gs pos="0">
                <a:srgbClr val="BBBBBB"/>
              </a:gs>
              <a:gs pos="35000">
                <a:srgbClr val="CFCFCF"/>
              </a:gs>
              <a:gs pos="100000">
                <a:srgbClr val="EEEEEE"/>
              </a:gs>
            </a:gsLst>
            <a:lin ang="16200000" scaled="0"/>
          </a:gradFill>
          <a:ln>
            <a:noFill/>
          </a:ln>
        </p:spPr>
        <p:txBody>
          <a:bodyPr anchorCtr="0" anchor="ctr" bIns="30450" lIns="60925" rIns="60925" tIns="30450">
            <a:noAutofit/>
          </a:bodyPr>
          <a:lstStyle/>
          <a:p>
            <a:pPr indent="0" lvl="0" marL="0" marR="0" rtl="0" algn="ctr">
              <a:lnSpc>
                <a:spcPct val="100000"/>
              </a:lnSpc>
              <a:spcBef>
                <a:spcPts val="0"/>
              </a:spcBef>
              <a:spcAft>
                <a:spcPts val="0"/>
              </a:spcAft>
              <a:buClr>
                <a:srgbClr val="000000"/>
              </a:buClr>
              <a:buFont typeface="Arial"/>
              <a:buNone/>
            </a:pPr>
            <a:r>
              <a:t/>
            </a:r>
            <a:endParaRPr b="0" baseline="0" i="0" sz="5734" u="none" cap="none" strike="noStrike">
              <a:solidFill>
                <a:schemeClr val="dk1"/>
              </a:solidFill>
              <a:latin typeface="Calibri"/>
              <a:ea typeface="Calibri"/>
              <a:cs typeface="Calibri"/>
              <a:sym typeface="Calibri"/>
              <a:rtl val="0"/>
            </a:endParaRPr>
          </a:p>
        </p:txBody>
      </p:sp>
      <p:sp>
        <p:nvSpPr>
          <p:cNvPr id="97" name="Shape 97"/>
          <p:cNvSpPr/>
          <p:nvPr/>
        </p:nvSpPr>
        <p:spPr>
          <a:xfrm>
            <a:off x="7815900" y="17900125"/>
            <a:ext cx="6400799" cy="12855299"/>
          </a:xfrm>
          <a:prstGeom prst="roundRect">
            <a:avLst>
              <a:gd fmla="val 16667" name="adj"/>
            </a:avLst>
          </a:prstGeom>
          <a:gradFill>
            <a:gsLst>
              <a:gs pos="0">
                <a:srgbClr val="BBBBBB"/>
              </a:gs>
              <a:gs pos="35000">
                <a:srgbClr val="CFCFCF"/>
              </a:gs>
              <a:gs pos="100000">
                <a:srgbClr val="EEEEEE"/>
              </a:gs>
            </a:gsLst>
            <a:lin ang="16200000" scaled="0"/>
          </a:gradFill>
          <a:ln>
            <a:noFill/>
          </a:ln>
        </p:spPr>
        <p:txBody>
          <a:bodyPr anchorCtr="0" anchor="ctr" bIns="30450" lIns="60925" rIns="60925" tIns="30450">
            <a:noAutofit/>
          </a:bodyPr>
          <a:lstStyle/>
          <a:p>
            <a:pPr indent="0" lvl="0" marL="0" marR="0" rtl="0" algn="ctr">
              <a:lnSpc>
                <a:spcPct val="100000"/>
              </a:lnSpc>
              <a:spcBef>
                <a:spcPts val="0"/>
              </a:spcBef>
              <a:spcAft>
                <a:spcPts val="0"/>
              </a:spcAft>
              <a:buClr>
                <a:srgbClr val="000000"/>
              </a:buClr>
              <a:buFont typeface="Arial"/>
              <a:buNone/>
            </a:pPr>
            <a:r>
              <a:t/>
            </a:r>
            <a:endParaRPr b="0" baseline="0" i="0" sz="5734" u="none" cap="none" strike="noStrike">
              <a:solidFill>
                <a:schemeClr val="dk1"/>
              </a:solidFill>
              <a:latin typeface="Calibri"/>
              <a:ea typeface="Calibri"/>
              <a:cs typeface="Calibri"/>
              <a:sym typeface="Calibri"/>
              <a:rtl val="0"/>
            </a:endParaRPr>
          </a:p>
        </p:txBody>
      </p:sp>
      <p:sp>
        <p:nvSpPr>
          <p:cNvPr id="98" name="Shape 98"/>
          <p:cNvSpPr/>
          <p:nvPr/>
        </p:nvSpPr>
        <p:spPr>
          <a:xfrm>
            <a:off x="7789736" y="9104750"/>
            <a:ext cx="6096000" cy="7340100"/>
          </a:xfrm>
          <a:prstGeom prst="roundRect">
            <a:avLst>
              <a:gd fmla="val 16667" name="adj"/>
            </a:avLst>
          </a:prstGeom>
          <a:gradFill>
            <a:gsLst>
              <a:gs pos="0">
                <a:srgbClr val="BBBBBB"/>
              </a:gs>
              <a:gs pos="35000">
                <a:srgbClr val="CFCFCF"/>
              </a:gs>
              <a:gs pos="100000">
                <a:srgbClr val="EEEEEE"/>
              </a:gs>
            </a:gsLst>
            <a:lin ang="16200000" scaled="0"/>
          </a:gradFill>
          <a:ln>
            <a:noFill/>
          </a:ln>
        </p:spPr>
        <p:txBody>
          <a:bodyPr anchorCtr="0" anchor="ctr" bIns="30450" lIns="60925" rIns="60925" tIns="30450">
            <a:noAutofit/>
          </a:bodyPr>
          <a:lstStyle/>
          <a:p>
            <a:pPr indent="0" lvl="0" marL="0" marR="0" rtl="0" algn="ctr">
              <a:lnSpc>
                <a:spcPct val="100000"/>
              </a:lnSpc>
              <a:spcBef>
                <a:spcPts val="0"/>
              </a:spcBef>
              <a:spcAft>
                <a:spcPts val="0"/>
              </a:spcAft>
              <a:buClr>
                <a:srgbClr val="000000"/>
              </a:buClr>
              <a:buFont typeface="Arial"/>
              <a:buNone/>
            </a:pPr>
            <a:r>
              <a:t/>
            </a:r>
            <a:endParaRPr b="0" baseline="0" i="0" sz="5734" u="none" cap="none" strike="noStrike">
              <a:solidFill>
                <a:schemeClr val="dk1"/>
              </a:solidFill>
              <a:latin typeface="Calibri"/>
              <a:ea typeface="Calibri"/>
              <a:cs typeface="Calibri"/>
              <a:sym typeface="Calibri"/>
              <a:rtl val="0"/>
            </a:endParaRPr>
          </a:p>
        </p:txBody>
      </p:sp>
      <p:sp>
        <p:nvSpPr>
          <p:cNvPr id="99" name="Shape 99"/>
          <p:cNvSpPr txBox="1"/>
          <p:nvPr/>
        </p:nvSpPr>
        <p:spPr>
          <a:xfrm>
            <a:off x="914400" y="3123808"/>
            <a:ext cx="20116799" cy="2667300"/>
          </a:xfrm>
          <a:prstGeom prst="rect">
            <a:avLst/>
          </a:prstGeom>
          <a:solidFill>
            <a:schemeClr val="accent2"/>
          </a:solidFill>
          <a:ln cap="flat" w="25400">
            <a:solidFill>
              <a:srgbClr val="8C3A38"/>
            </a:solidFill>
            <a:prstDash val="solid"/>
            <a:round/>
            <a:headEnd len="med" w="med" type="none"/>
            <a:tailEnd len="med" w="med" type="none"/>
          </a:ln>
        </p:spPr>
        <p:txBody>
          <a:bodyPr anchorCtr="0" anchor="t" bIns="426625" lIns="3352250" rIns="3352250" tIns="426625">
            <a:noAutofit/>
          </a:bodyPr>
          <a:lstStyle/>
          <a:p>
            <a:pPr indent="0" lvl="0" marL="0" marR="0" rtl="0" algn="ctr">
              <a:lnSpc>
                <a:spcPct val="100000"/>
              </a:lnSpc>
              <a:spcBef>
                <a:spcPts val="0"/>
              </a:spcBef>
              <a:spcAft>
                <a:spcPts val="0"/>
              </a:spcAft>
              <a:buClr>
                <a:schemeClr val="lt1"/>
              </a:buClr>
              <a:buSzPct val="25000"/>
              <a:buFont typeface="Calibri"/>
              <a:buNone/>
            </a:pPr>
            <a:r>
              <a:rPr b="1" lang="en-US" sz="6400">
                <a:solidFill>
                  <a:schemeClr val="lt1"/>
                </a:solidFill>
                <a:latin typeface="Calibri"/>
                <a:ea typeface="Calibri"/>
                <a:cs typeface="Calibri"/>
                <a:sym typeface="Calibri"/>
              </a:rPr>
              <a:t>Cod</a:t>
            </a:r>
            <a:r>
              <a:rPr b="1" lang="en-US" sz="5867">
                <a:solidFill>
                  <a:schemeClr val="lt1"/>
                </a:solidFill>
                <a:latin typeface="Calibri"/>
                <a:ea typeface="Calibri"/>
                <a:cs typeface="Calibri"/>
                <a:sym typeface="Calibri"/>
                <a:rtl val="0"/>
              </a:rPr>
              <a:t>e</a:t>
            </a:r>
            <a:r>
              <a:rPr b="1" lang="en-US" sz="6400">
                <a:solidFill>
                  <a:schemeClr val="lt1"/>
                </a:solidFill>
                <a:latin typeface="Calibri"/>
                <a:ea typeface="Calibri"/>
                <a:cs typeface="Calibri"/>
                <a:sym typeface="Calibri"/>
                <a:rtl val="0"/>
              </a:rPr>
              <a:t>Escape</a:t>
            </a:r>
          </a:p>
          <a:p>
            <a:pPr indent="0" lvl="0" marL="0" marR="0" rtl="0" algn="ctr">
              <a:lnSpc>
                <a:spcPct val="100000"/>
              </a:lnSpc>
              <a:spcBef>
                <a:spcPts val="0"/>
              </a:spcBef>
              <a:spcAft>
                <a:spcPts val="0"/>
              </a:spcAft>
              <a:buClr>
                <a:schemeClr val="lt1"/>
              </a:buClr>
              <a:buSzPct val="25000"/>
              <a:buFont typeface="Calibri"/>
              <a:buNone/>
            </a:pPr>
            <a:r>
              <a:rPr b="1" baseline="0" i="1" lang="en-US" sz="5334" u="none" cap="none" strike="noStrike">
                <a:solidFill>
                  <a:schemeClr val="lt1"/>
                </a:solidFill>
                <a:latin typeface="Calibri"/>
                <a:ea typeface="Calibri"/>
                <a:cs typeface="Calibri"/>
                <a:sym typeface="Calibri"/>
                <a:rtl val="0"/>
              </a:rPr>
              <a:t>The funner way to learn Java</a:t>
            </a:r>
          </a:p>
        </p:txBody>
      </p:sp>
      <p:sp>
        <p:nvSpPr>
          <p:cNvPr id="100" name="Shape 100"/>
          <p:cNvSpPr txBox="1"/>
          <p:nvPr/>
        </p:nvSpPr>
        <p:spPr>
          <a:xfrm>
            <a:off x="758787" y="6096001"/>
            <a:ext cx="20116799" cy="1415699"/>
          </a:xfrm>
          <a:prstGeom prst="rect">
            <a:avLst/>
          </a:prstGeom>
          <a:noFill/>
          <a:ln>
            <a:noFill/>
          </a:ln>
        </p:spPr>
        <p:txBody>
          <a:bodyPr anchorCtr="0" anchor="t" bIns="30450" lIns="0" rIns="0" tIns="30450">
            <a:noAutofit/>
          </a:bodyPr>
          <a:lstStyle/>
          <a:p>
            <a:pPr indent="-2627973" lvl="0" marL="2627973" marR="0" rtl="0" algn="l">
              <a:lnSpc>
                <a:spcPct val="100000"/>
              </a:lnSpc>
              <a:spcBef>
                <a:spcPts val="0"/>
              </a:spcBef>
              <a:spcAft>
                <a:spcPts val="0"/>
              </a:spcAft>
              <a:buClr>
                <a:schemeClr val="dk1"/>
              </a:buClr>
              <a:buSzPct val="25000"/>
              <a:buFont typeface="Calibri"/>
              <a:buNone/>
            </a:pPr>
            <a:r>
              <a:rPr b="1" baseline="0" i="0" lang="en-US" sz="3600" u="sng" cap="none" strike="noStrike">
                <a:solidFill>
                  <a:srgbClr val="FFFFFF"/>
                </a:solidFill>
                <a:latin typeface="Calibri"/>
                <a:ea typeface="Calibri"/>
                <a:cs typeface="Calibri"/>
                <a:sym typeface="Calibri"/>
                <a:rtl val="0"/>
              </a:rPr>
              <a:t>Team Members</a:t>
            </a:r>
            <a:r>
              <a:rPr b="1" baseline="0" i="0" lang="en-US" sz="3600" u="none" cap="none" strike="noStrike">
                <a:solidFill>
                  <a:srgbClr val="FFFFFF"/>
                </a:solidFill>
                <a:latin typeface="Calibri"/>
                <a:ea typeface="Calibri"/>
                <a:cs typeface="Calibri"/>
                <a:sym typeface="Calibri"/>
                <a:rtl val="0"/>
              </a:rPr>
              <a:t>: </a:t>
            </a:r>
            <a:r>
              <a:rPr lang="en-US" sz="3600">
                <a:solidFill>
                  <a:srgbClr val="FFFFFF"/>
                </a:solidFill>
                <a:latin typeface="Calibri"/>
                <a:ea typeface="Calibri"/>
                <a:cs typeface="Calibri"/>
                <a:sym typeface="Calibri"/>
                <a:rtl val="0"/>
              </a:rPr>
              <a:t>Kasun Hettiarachchi, Abel Lawal, Ernie Ledezma, Oscar Lugo, </a:t>
            </a:r>
            <a:r>
              <a:rPr baseline="0" i="0" lang="en-US" sz="3600" u="none" cap="none" strike="noStrike">
                <a:solidFill>
                  <a:srgbClr val="FFFFFF"/>
                </a:solidFill>
                <a:latin typeface="Calibri"/>
                <a:ea typeface="Calibri"/>
                <a:cs typeface="Calibri"/>
                <a:sym typeface="Calibri"/>
                <a:rtl val="0"/>
              </a:rPr>
              <a:t>D</a:t>
            </a:r>
            <a:r>
              <a:rPr lang="en-US" sz="3600">
                <a:solidFill>
                  <a:srgbClr val="FFFFFF"/>
                </a:solidFill>
                <a:latin typeface="Calibri"/>
                <a:ea typeface="Calibri"/>
                <a:cs typeface="Calibri"/>
                <a:sym typeface="Calibri"/>
                <a:rtl val="0"/>
              </a:rPr>
              <a:t>ani</a:t>
            </a:r>
            <a:r>
              <a:rPr baseline="0" i="0" lang="en-US" sz="3600" u="none" cap="none" strike="noStrike">
                <a:solidFill>
                  <a:srgbClr val="FFFFFF"/>
                </a:solidFill>
                <a:latin typeface="Calibri"/>
                <a:ea typeface="Calibri"/>
                <a:cs typeface="Calibri"/>
                <a:sym typeface="Calibri"/>
                <a:rtl val="0"/>
              </a:rPr>
              <a:t> Odicho, J</a:t>
            </a:r>
            <a:r>
              <a:rPr lang="en-US" sz="3600">
                <a:solidFill>
                  <a:srgbClr val="FFFFFF"/>
                </a:solidFill>
                <a:latin typeface="Calibri"/>
                <a:ea typeface="Calibri"/>
                <a:cs typeface="Calibri"/>
                <a:sym typeface="Calibri"/>
                <a:rtl val="0"/>
              </a:rPr>
              <a:t>ose</a:t>
            </a:r>
            <a:r>
              <a:rPr baseline="0" i="0" lang="en-US" sz="3600" u="none" cap="none" strike="noStrike">
                <a:solidFill>
                  <a:srgbClr val="FFFFFF"/>
                </a:solidFill>
                <a:latin typeface="Calibri"/>
                <a:ea typeface="Calibri"/>
                <a:cs typeface="Calibri"/>
                <a:sym typeface="Calibri"/>
                <a:rtl val="0"/>
              </a:rPr>
              <a:t> Pech, Josep</a:t>
            </a:r>
            <a:r>
              <a:rPr lang="en-US" sz="3600">
                <a:solidFill>
                  <a:srgbClr val="FFFFFF"/>
                </a:solidFill>
                <a:latin typeface="Calibri"/>
                <a:ea typeface="Calibri"/>
                <a:cs typeface="Calibri"/>
                <a:sym typeface="Calibri"/>
                <a:rtl val="0"/>
              </a:rPr>
              <a:t>h </a:t>
            </a:r>
            <a:r>
              <a:rPr baseline="0" i="0" lang="en-US" sz="3600" u="none" cap="none" strike="noStrike">
                <a:solidFill>
                  <a:srgbClr val="FFFFFF"/>
                </a:solidFill>
                <a:latin typeface="Calibri"/>
                <a:ea typeface="Calibri"/>
                <a:cs typeface="Calibri"/>
                <a:sym typeface="Calibri"/>
                <a:rtl val="0"/>
              </a:rPr>
              <a:t>P</a:t>
            </a:r>
            <a:r>
              <a:rPr lang="en-US" sz="3600">
                <a:solidFill>
                  <a:srgbClr val="FFFFFF"/>
                </a:solidFill>
                <a:latin typeface="Calibri"/>
                <a:ea typeface="Calibri"/>
                <a:cs typeface="Calibri"/>
                <a:sym typeface="Calibri"/>
                <a:rtl val="0"/>
              </a:rPr>
              <a:t>eñ</a:t>
            </a:r>
            <a:r>
              <a:rPr baseline="0" i="0" lang="en-US" sz="3600" u="none" cap="none" strike="noStrike">
                <a:solidFill>
                  <a:srgbClr val="FFFFFF"/>
                </a:solidFill>
                <a:latin typeface="Calibri"/>
                <a:ea typeface="Calibri"/>
                <a:cs typeface="Calibri"/>
                <a:sym typeface="Calibri"/>
                <a:rtl val="0"/>
              </a:rPr>
              <a:t>a, </a:t>
            </a:r>
            <a:r>
              <a:rPr lang="en-US" sz="3600">
                <a:solidFill>
                  <a:srgbClr val="FFFFFF"/>
                </a:solidFill>
                <a:latin typeface="Calibri"/>
                <a:ea typeface="Calibri"/>
                <a:cs typeface="Calibri"/>
                <a:sym typeface="Calibri"/>
                <a:rtl val="0"/>
              </a:rPr>
              <a:t>Tariq Rafiq.</a:t>
            </a:r>
            <a:r>
              <a:rPr b="1" lang="en-US" sz="3600">
                <a:solidFill>
                  <a:srgbClr val="FFFFFF"/>
                </a:solidFill>
                <a:latin typeface="Calibri"/>
                <a:ea typeface="Calibri"/>
                <a:cs typeface="Calibri"/>
                <a:sym typeface="Calibri"/>
                <a:rtl val="0"/>
              </a:rPr>
              <a:t> </a:t>
            </a:r>
            <a:r>
              <a:rPr b="1" lang="en-US" sz="3600" u="sng">
                <a:solidFill>
                  <a:srgbClr val="FFFFFF"/>
                </a:solidFill>
                <a:latin typeface="Calibri"/>
                <a:ea typeface="Calibri"/>
                <a:cs typeface="Calibri"/>
                <a:sym typeface="Calibri"/>
                <a:rtl val="0"/>
              </a:rPr>
              <a:t>Faculty Supervisor:</a:t>
            </a:r>
            <a:r>
              <a:rPr b="1" lang="en-US" sz="3600">
                <a:solidFill>
                  <a:srgbClr val="FFFFFF"/>
                </a:solidFill>
                <a:latin typeface="Calibri"/>
                <a:ea typeface="Calibri"/>
                <a:cs typeface="Calibri"/>
                <a:sym typeface="Calibri"/>
                <a:rtl val="0"/>
              </a:rPr>
              <a:t> </a:t>
            </a:r>
            <a:r>
              <a:rPr lang="en-US" sz="3600">
                <a:solidFill>
                  <a:srgbClr val="FFFFFF"/>
                </a:solidFill>
                <a:latin typeface="Calibri"/>
                <a:ea typeface="Calibri"/>
                <a:cs typeface="Calibri"/>
                <a:sym typeface="Calibri"/>
                <a:rtl val="0"/>
              </a:rPr>
              <a:t>Patricia Dousette</a:t>
            </a:r>
          </a:p>
        </p:txBody>
      </p:sp>
      <p:sp>
        <p:nvSpPr>
          <p:cNvPr id="101" name="Shape 101"/>
          <p:cNvSpPr txBox="1"/>
          <p:nvPr/>
        </p:nvSpPr>
        <p:spPr>
          <a:xfrm>
            <a:off x="7762170" y="17031157"/>
            <a:ext cx="6369599" cy="779700"/>
          </a:xfrm>
          <a:prstGeom prst="rect">
            <a:avLst/>
          </a:prstGeom>
          <a:solidFill>
            <a:schemeClr val="accent2"/>
          </a:solidFill>
          <a:ln cap="flat" w="25400">
            <a:solidFill>
              <a:srgbClr val="8C3A38"/>
            </a:solidFill>
            <a:prstDash val="solid"/>
            <a:round/>
            <a:headEnd len="med" w="med" type="none"/>
            <a:tailEnd len="med" w="med" type="none"/>
          </a:ln>
        </p:spPr>
        <p:txBody>
          <a:bodyPr anchorCtr="0" anchor="t" bIns="182825" lIns="121875" rIns="121875" tIns="182825">
            <a:noAutofit/>
          </a:bodyPr>
          <a:lstStyle/>
          <a:p>
            <a:pPr indent="0" lvl="0" marL="0" marR="0" rtl="0" algn="ctr">
              <a:lnSpc>
                <a:spcPct val="100000"/>
              </a:lnSpc>
              <a:spcBef>
                <a:spcPts val="0"/>
              </a:spcBef>
              <a:spcAft>
                <a:spcPts val="0"/>
              </a:spcAft>
              <a:buClr>
                <a:schemeClr val="lt1"/>
              </a:buClr>
              <a:buSzPct val="25000"/>
              <a:buFont typeface="Calibri"/>
              <a:buNone/>
            </a:pPr>
            <a:r>
              <a:rPr b="1" baseline="0" i="0" lang="en-US" sz="2933" u="none" cap="none" strike="noStrike">
                <a:solidFill>
                  <a:schemeClr val="lt1"/>
                </a:solidFill>
                <a:latin typeface="Calibri"/>
                <a:ea typeface="Calibri"/>
                <a:cs typeface="Calibri"/>
                <a:sym typeface="Calibri"/>
                <a:rtl val="0"/>
              </a:rPr>
              <a:t>SOFTWARE ENGINEERING PROCESS</a:t>
            </a:r>
          </a:p>
        </p:txBody>
      </p:sp>
      <p:sp>
        <p:nvSpPr>
          <p:cNvPr id="102" name="Shape 102"/>
          <p:cNvSpPr txBox="1"/>
          <p:nvPr/>
        </p:nvSpPr>
        <p:spPr>
          <a:xfrm>
            <a:off x="7789736" y="8003456"/>
            <a:ext cx="6096000" cy="779700"/>
          </a:xfrm>
          <a:prstGeom prst="rect">
            <a:avLst/>
          </a:prstGeom>
          <a:solidFill>
            <a:schemeClr val="accent2"/>
          </a:solidFill>
          <a:ln cap="flat" w="25400">
            <a:solidFill>
              <a:srgbClr val="8C3A38"/>
            </a:solidFill>
            <a:prstDash val="solid"/>
            <a:round/>
            <a:headEnd len="med" w="med" type="none"/>
            <a:tailEnd len="med" w="med" type="none"/>
          </a:ln>
        </p:spPr>
        <p:txBody>
          <a:bodyPr anchorCtr="0" anchor="t" bIns="182825" lIns="121875" rIns="121875" tIns="182825">
            <a:noAutofit/>
          </a:bodyPr>
          <a:lstStyle/>
          <a:p>
            <a:pPr indent="0" lvl="0" marL="0" marR="0" rtl="0" algn="ctr">
              <a:lnSpc>
                <a:spcPct val="100000"/>
              </a:lnSpc>
              <a:spcBef>
                <a:spcPts val="0"/>
              </a:spcBef>
              <a:spcAft>
                <a:spcPts val="0"/>
              </a:spcAft>
              <a:buClr>
                <a:schemeClr val="lt1"/>
              </a:buClr>
              <a:buSzPct val="25000"/>
              <a:buFont typeface="Calibri"/>
              <a:buNone/>
            </a:pPr>
            <a:r>
              <a:rPr b="1" baseline="0" i="0" lang="en-US" sz="3200" u="none" cap="none" strike="noStrike">
                <a:solidFill>
                  <a:schemeClr val="lt1"/>
                </a:solidFill>
                <a:latin typeface="Calibri"/>
                <a:ea typeface="Calibri"/>
                <a:cs typeface="Calibri"/>
                <a:sym typeface="Calibri"/>
                <a:rtl val="0"/>
              </a:rPr>
              <a:t>MOTIVATION</a:t>
            </a:r>
          </a:p>
        </p:txBody>
      </p:sp>
      <p:sp>
        <p:nvSpPr>
          <p:cNvPr id="103" name="Shape 103"/>
          <p:cNvSpPr txBox="1"/>
          <p:nvPr/>
        </p:nvSpPr>
        <p:spPr>
          <a:xfrm>
            <a:off x="14346150" y="8003456"/>
            <a:ext cx="6096000" cy="779700"/>
          </a:xfrm>
          <a:prstGeom prst="rect">
            <a:avLst/>
          </a:prstGeom>
          <a:solidFill>
            <a:schemeClr val="accent2"/>
          </a:solidFill>
          <a:ln cap="flat" w="25400">
            <a:solidFill>
              <a:srgbClr val="8C3A38"/>
            </a:solidFill>
            <a:prstDash val="solid"/>
            <a:round/>
            <a:headEnd len="med" w="med" type="none"/>
            <a:tailEnd len="med" w="med" type="none"/>
          </a:ln>
        </p:spPr>
        <p:txBody>
          <a:bodyPr anchorCtr="0" anchor="t" bIns="182825" lIns="121875" rIns="121875" tIns="182825">
            <a:noAutofit/>
          </a:bodyPr>
          <a:lstStyle/>
          <a:p>
            <a:pPr indent="0" lvl="0" marL="0" marR="0" rtl="0" algn="ctr">
              <a:lnSpc>
                <a:spcPct val="100000"/>
              </a:lnSpc>
              <a:spcBef>
                <a:spcPts val="0"/>
              </a:spcBef>
              <a:spcAft>
                <a:spcPts val="0"/>
              </a:spcAft>
              <a:buClr>
                <a:schemeClr val="lt1"/>
              </a:buClr>
              <a:buSzPct val="25000"/>
              <a:buFont typeface="Calibri"/>
              <a:buNone/>
            </a:pPr>
            <a:r>
              <a:rPr b="1" baseline="0" i="0" lang="en-US" sz="3200" u="none" cap="none" strike="noStrike">
                <a:solidFill>
                  <a:schemeClr val="lt1"/>
                </a:solidFill>
                <a:latin typeface="Calibri"/>
                <a:ea typeface="Calibri"/>
                <a:cs typeface="Calibri"/>
                <a:sym typeface="Calibri"/>
                <a:rtl val="0"/>
              </a:rPr>
              <a:t>DEVELOPMENT TOOLS</a:t>
            </a:r>
          </a:p>
        </p:txBody>
      </p:sp>
      <p:sp>
        <p:nvSpPr>
          <p:cNvPr id="104" name="Shape 104"/>
          <p:cNvSpPr txBox="1"/>
          <p:nvPr/>
        </p:nvSpPr>
        <p:spPr>
          <a:xfrm>
            <a:off x="14542000" y="23547432"/>
            <a:ext cx="6096000" cy="779700"/>
          </a:xfrm>
          <a:prstGeom prst="rect">
            <a:avLst/>
          </a:prstGeom>
          <a:solidFill>
            <a:schemeClr val="accent2"/>
          </a:solidFill>
          <a:ln cap="flat" w="25400">
            <a:solidFill>
              <a:srgbClr val="8C3A38"/>
            </a:solidFill>
            <a:prstDash val="solid"/>
            <a:round/>
            <a:headEnd len="med" w="med" type="none"/>
            <a:tailEnd len="med" w="med" type="none"/>
          </a:ln>
        </p:spPr>
        <p:txBody>
          <a:bodyPr anchorCtr="0" anchor="ctr" bIns="182825" lIns="121875" rIns="121875" tIns="182825">
            <a:noAutofit/>
          </a:bodyPr>
          <a:lstStyle/>
          <a:p>
            <a:pPr indent="0" lvl="0" marL="0" marR="0" rtl="0" algn="ctr">
              <a:lnSpc>
                <a:spcPct val="100000"/>
              </a:lnSpc>
              <a:spcBef>
                <a:spcPts val="0"/>
              </a:spcBef>
              <a:spcAft>
                <a:spcPts val="0"/>
              </a:spcAft>
              <a:buClr>
                <a:schemeClr val="lt1"/>
              </a:buClr>
              <a:buSzPct val="25000"/>
              <a:buFont typeface="Calibri"/>
              <a:buNone/>
            </a:pPr>
            <a:r>
              <a:rPr b="1" baseline="0" i="0" lang="en-US" sz="3200" u="none" cap="none" strike="noStrike">
                <a:solidFill>
                  <a:schemeClr val="lt1"/>
                </a:solidFill>
                <a:latin typeface="Calibri"/>
                <a:ea typeface="Calibri"/>
                <a:cs typeface="Calibri"/>
                <a:sym typeface="Calibri"/>
                <a:rtl val="0"/>
              </a:rPr>
              <a:t>FUTURE PLANS</a:t>
            </a:r>
          </a:p>
        </p:txBody>
      </p:sp>
      <p:sp>
        <p:nvSpPr>
          <p:cNvPr id="105" name="Shape 105"/>
          <p:cNvSpPr txBox="1"/>
          <p:nvPr/>
        </p:nvSpPr>
        <p:spPr>
          <a:xfrm>
            <a:off x="14504803" y="17031157"/>
            <a:ext cx="6096000" cy="779700"/>
          </a:xfrm>
          <a:prstGeom prst="rect">
            <a:avLst/>
          </a:prstGeom>
          <a:solidFill>
            <a:schemeClr val="accent2"/>
          </a:solidFill>
          <a:ln cap="flat" w="25400">
            <a:solidFill>
              <a:srgbClr val="8C3A38"/>
            </a:solidFill>
            <a:prstDash val="solid"/>
            <a:round/>
            <a:headEnd len="med" w="med" type="none"/>
            <a:tailEnd len="med" w="med" type="none"/>
          </a:ln>
        </p:spPr>
        <p:txBody>
          <a:bodyPr anchorCtr="0" anchor="t" bIns="182825" lIns="121875" rIns="121875" tIns="182825">
            <a:noAutofit/>
          </a:bodyPr>
          <a:lstStyle/>
          <a:p>
            <a:pPr indent="0" lvl="0" marL="0" marR="0" rtl="0" algn="ctr">
              <a:lnSpc>
                <a:spcPct val="100000"/>
              </a:lnSpc>
              <a:spcBef>
                <a:spcPts val="0"/>
              </a:spcBef>
              <a:spcAft>
                <a:spcPts val="0"/>
              </a:spcAft>
              <a:buClr>
                <a:schemeClr val="lt1"/>
              </a:buClr>
              <a:buSzPct val="25000"/>
              <a:buFont typeface="Calibri"/>
              <a:buNone/>
            </a:pPr>
            <a:r>
              <a:rPr b="1" baseline="0" i="0" lang="en-US" sz="3200" u="none" cap="none" strike="noStrike">
                <a:solidFill>
                  <a:schemeClr val="lt1"/>
                </a:solidFill>
                <a:latin typeface="Calibri"/>
                <a:ea typeface="Calibri"/>
                <a:cs typeface="Calibri"/>
                <a:sym typeface="Calibri"/>
                <a:rtl val="0"/>
              </a:rPr>
              <a:t>CONCLUSION</a:t>
            </a:r>
          </a:p>
        </p:txBody>
      </p:sp>
      <p:sp>
        <p:nvSpPr>
          <p:cNvPr id="106" name="Shape 106"/>
          <p:cNvSpPr/>
          <p:nvPr/>
        </p:nvSpPr>
        <p:spPr>
          <a:xfrm>
            <a:off x="1239750" y="8960625"/>
            <a:ext cx="6096000" cy="7484099"/>
          </a:xfrm>
          <a:prstGeom prst="roundRect">
            <a:avLst>
              <a:gd fmla="val 16667" name="adj"/>
            </a:avLst>
          </a:prstGeom>
          <a:gradFill>
            <a:gsLst>
              <a:gs pos="0">
                <a:srgbClr val="BBBBBB"/>
              </a:gs>
              <a:gs pos="35000">
                <a:srgbClr val="CFCFCF"/>
              </a:gs>
              <a:gs pos="100000">
                <a:srgbClr val="EEEEEE"/>
              </a:gs>
            </a:gsLst>
            <a:lin ang="16200000" scaled="0"/>
          </a:gradFill>
          <a:ln>
            <a:noFill/>
          </a:ln>
        </p:spPr>
        <p:txBody>
          <a:bodyPr anchorCtr="0" anchor="ctr" bIns="0" lIns="0" rIns="0" tIns="914250">
            <a:noAutofit/>
          </a:bodyPr>
          <a:lstStyle/>
          <a:p>
            <a:pPr indent="0" lvl="0" marL="0" marR="0" rtl="0" algn="just">
              <a:lnSpc>
                <a:spcPct val="100000"/>
              </a:lnSpc>
              <a:spcBef>
                <a:spcPts val="0"/>
              </a:spcBef>
              <a:spcAft>
                <a:spcPts val="0"/>
              </a:spcAft>
              <a:buClr>
                <a:srgbClr val="000000"/>
              </a:buClr>
              <a:buFont typeface="Arial"/>
              <a:buNone/>
            </a:pPr>
            <a:r>
              <a:t/>
            </a:r>
            <a:endParaRPr b="0" baseline="0" i="0" sz="1933" u="none" cap="none" strike="noStrike">
              <a:solidFill>
                <a:schemeClr val="dk1"/>
              </a:solidFill>
              <a:latin typeface="Calibri"/>
              <a:ea typeface="Calibri"/>
              <a:cs typeface="Calibri"/>
              <a:sym typeface="Calibri"/>
              <a:rtl val="0"/>
            </a:endParaRPr>
          </a:p>
        </p:txBody>
      </p:sp>
      <p:sp>
        <p:nvSpPr>
          <p:cNvPr id="107" name="Shape 107"/>
          <p:cNvSpPr txBox="1"/>
          <p:nvPr/>
        </p:nvSpPr>
        <p:spPr>
          <a:xfrm>
            <a:off x="1239750" y="8003453"/>
            <a:ext cx="6096000" cy="779700"/>
          </a:xfrm>
          <a:prstGeom prst="rect">
            <a:avLst/>
          </a:prstGeom>
          <a:solidFill>
            <a:schemeClr val="accent2"/>
          </a:solidFill>
          <a:ln cap="flat" w="25400">
            <a:solidFill>
              <a:srgbClr val="8C3A38"/>
            </a:solidFill>
            <a:prstDash val="solid"/>
            <a:round/>
            <a:headEnd len="med" w="med" type="none"/>
            <a:tailEnd len="med" w="med" type="none"/>
          </a:ln>
        </p:spPr>
        <p:txBody>
          <a:bodyPr anchorCtr="0" anchor="t" bIns="182825" lIns="121875" rIns="121875" tIns="182825">
            <a:noAutofit/>
          </a:bodyPr>
          <a:lstStyle/>
          <a:p>
            <a:pPr indent="0" lvl="0" marL="0" marR="0" rtl="0" algn="ctr">
              <a:lnSpc>
                <a:spcPct val="100000"/>
              </a:lnSpc>
              <a:spcBef>
                <a:spcPts val="0"/>
              </a:spcBef>
              <a:spcAft>
                <a:spcPts val="0"/>
              </a:spcAft>
              <a:buClr>
                <a:schemeClr val="lt1"/>
              </a:buClr>
              <a:buSzPct val="25000"/>
              <a:buFont typeface="Calibri"/>
              <a:buNone/>
            </a:pPr>
            <a:r>
              <a:rPr b="1" baseline="0" i="0" lang="en-US" sz="3200" u="none" cap="none" strike="noStrike">
                <a:solidFill>
                  <a:schemeClr val="lt1"/>
                </a:solidFill>
                <a:latin typeface="Calibri"/>
                <a:ea typeface="Calibri"/>
                <a:cs typeface="Calibri"/>
                <a:sym typeface="Calibri"/>
                <a:rtl val="0"/>
              </a:rPr>
              <a:t>ABSTRACT</a:t>
            </a:r>
          </a:p>
        </p:txBody>
      </p:sp>
      <p:sp>
        <p:nvSpPr>
          <p:cNvPr id="108" name="Shape 108"/>
          <p:cNvSpPr/>
          <p:nvPr/>
        </p:nvSpPr>
        <p:spPr>
          <a:xfrm>
            <a:off x="1344775" y="17900137"/>
            <a:ext cx="6064800" cy="12551699"/>
          </a:xfrm>
          <a:prstGeom prst="roundRect">
            <a:avLst>
              <a:gd fmla="val 16667" name="adj"/>
            </a:avLst>
          </a:prstGeom>
          <a:gradFill>
            <a:gsLst>
              <a:gs pos="0">
                <a:srgbClr val="BBBBBB"/>
              </a:gs>
              <a:gs pos="35000">
                <a:srgbClr val="CFCFCF"/>
              </a:gs>
              <a:gs pos="100000">
                <a:srgbClr val="EEEEEE"/>
              </a:gs>
            </a:gsLst>
            <a:lin ang="16200000" scaled="0"/>
          </a:gradFill>
          <a:ln>
            <a:noFill/>
          </a:ln>
        </p:spPr>
        <p:txBody>
          <a:bodyPr anchorCtr="0" anchor="ctr" bIns="30450" lIns="60925" rIns="60925" tIns="30450">
            <a:noAutofit/>
          </a:bodyPr>
          <a:lstStyle/>
          <a:p>
            <a:pPr indent="0" lvl="0" marL="0" marR="0" rtl="0" algn="l">
              <a:lnSpc>
                <a:spcPct val="100000"/>
              </a:lnSpc>
              <a:spcBef>
                <a:spcPts val="0"/>
              </a:spcBef>
              <a:spcAft>
                <a:spcPts val="0"/>
              </a:spcAft>
              <a:buClr>
                <a:srgbClr val="000000"/>
              </a:buClr>
              <a:buFont typeface="Arial"/>
              <a:buNone/>
            </a:pPr>
            <a:r>
              <a:t/>
            </a:r>
            <a:endParaRPr b="0" baseline="0" i="0" sz="1867" u="none" cap="none" strike="noStrike">
              <a:solidFill>
                <a:srgbClr val="000000"/>
              </a:solidFill>
              <a:latin typeface="Calibri"/>
              <a:ea typeface="Calibri"/>
              <a:cs typeface="Calibri"/>
              <a:sym typeface="Calibri"/>
              <a:rtl val="0"/>
            </a:endParaRPr>
          </a:p>
        </p:txBody>
      </p:sp>
      <p:sp>
        <p:nvSpPr>
          <p:cNvPr id="109" name="Shape 109"/>
          <p:cNvSpPr txBox="1"/>
          <p:nvPr/>
        </p:nvSpPr>
        <p:spPr>
          <a:xfrm>
            <a:off x="1415100" y="17031157"/>
            <a:ext cx="6096000" cy="779700"/>
          </a:xfrm>
          <a:prstGeom prst="rect">
            <a:avLst/>
          </a:prstGeom>
          <a:solidFill>
            <a:schemeClr val="accent2"/>
          </a:solidFill>
          <a:ln cap="flat" w="25400">
            <a:solidFill>
              <a:srgbClr val="8C3A38"/>
            </a:solidFill>
            <a:prstDash val="solid"/>
            <a:round/>
            <a:headEnd len="med" w="med" type="none"/>
            <a:tailEnd len="med" w="med" type="none"/>
          </a:ln>
        </p:spPr>
        <p:txBody>
          <a:bodyPr anchorCtr="0" anchor="t" bIns="182825" lIns="121875" rIns="121875" tIns="182825">
            <a:noAutofit/>
          </a:bodyPr>
          <a:lstStyle/>
          <a:p>
            <a:pPr indent="0" lvl="0" marL="0" marR="0" rtl="0" algn="ctr">
              <a:lnSpc>
                <a:spcPct val="100000"/>
              </a:lnSpc>
              <a:spcBef>
                <a:spcPts val="0"/>
              </a:spcBef>
              <a:spcAft>
                <a:spcPts val="0"/>
              </a:spcAft>
              <a:buClr>
                <a:schemeClr val="lt1"/>
              </a:buClr>
              <a:buSzPct val="25000"/>
              <a:buFont typeface="Calibri"/>
              <a:buNone/>
            </a:pPr>
            <a:r>
              <a:rPr b="1" baseline="0" i="0" lang="en-US" sz="3200" u="none" cap="none" strike="noStrike">
                <a:solidFill>
                  <a:schemeClr val="lt1"/>
                </a:solidFill>
                <a:latin typeface="Calibri"/>
                <a:ea typeface="Calibri"/>
                <a:cs typeface="Calibri"/>
                <a:sym typeface="Calibri"/>
                <a:rtl val="0"/>
              </a:rPr>
              <a:t>THE GAME</a:t>
            </a:r>
          </a:p>
        </p:txBody>
      </p:sp>
      <p:pic>
        <p:nvPicPr>
          <p:cNvPr id="110" name="Shape 110"/>
          <p:cNvPicPr preferRelativeResize="0"/>
          <p:nvPr/>
        </p:nvPicPr>
        <p:blipFill rotWithShape="1">
          <a:blip r:embed="rId3">
            <a:alphaModFix/>
          </a:blip>
          <a:srcRect b="0" l="0" r="0" t="0"/>
          <a:stretch/>
        </p:blipFill>
        <p:spPr>
          <a:xfrm>
            <a:off x="1219200" y="3117192"/>
            <a:ext cx="2574899" cy="2673900"/>
          </a:xfrm>
          <a:prstGeom prst="ellipse">
            <a:avLst/>
          </a:prstGeom>
          <a:noFill/>
          <a:ln>
            <a:noFill/>
          </a:ln>
        </p:spPr>
      </p:pic>
      <p:sp>
        <p:nvSpPr>
          <p:cNvPr id="111" name="Shape 111"/>
          <p:cNvSpPr txBox="1"/>
          <p:nvPr/>
        </p:nvSpPr>
        <p:spPr>
          <a:xfrm>
            <a:off x="8016250" y="9406425"/>
            <a:ext cx="5547900" cy="389999"/>
          </a:xfrm>
          <a:prstGeom prst="rect">
            <a:avLst/>
          </a:prstGeom>
          <a:noFill/>
          <a:ln>
            <a:noFill/>
          </a:ln>
        </p:spPr>
        <p:txBody>
          <a:bodyPr anchorCtr="0" anchor="t" bIns="30450" lIns="60925" rIns="60925" tIns="30450">
            <a:noAutofit/>
          </a:bodyPr>
          <a:lstStyle/>
          <a:p>
            <a:pPr indent="0" lvl="0" marL="0" marR="0" rtl="0" algn="ctr">
              <a:lnSpc>
                <a:spcPct val="100000"/>
              </a:lnSpc>
              <a:spcBef>
                <a:spcPts val="0"/>
              </a:spcBef>
              <a:spcAft>
                <a:spcPts val="0"/>
              </a:spcAft>
              <a:buClr>
                <a:schemeClr val="dk1"/>
              </a:buClr>
              <a:buSzPct val="25000"/>
              <a:buFont typeface="Calibri"/>
              <a:buNone/>
            </a:pPr>
            <a:r>
              <a:rPr b="1" baseline="0" i="0" lang="en-US" sz="2267" u="none" cap="none" strike="noStrike">
                <a:solidFill>
                  <a:schemeClr val="dk1"/>
                </a:solidFill>
                <a:latin typeface="Calibri"/>
                <a:ea typeface="Calibri"/>
                <a:cs typeface="Calibri"/>
                <a:sym typeface="Calibri"/>
                <a:rtl val="0"/>
              </a:rPr>
              <a:t>Inspire the next generation of developers:</a:t>
            </a:r>
          </a:p>
        </p:txBody>
      </p:sp>
      <p:sp>
        <p:nvSpPr>
          <p:cNvPr id="112" name="Shape 112"/>
          <p:cNvSpPr txBox="1"/>
          <p:nvPr/>
        </p:nvSpPr>
        <p:spPr>
          <a:xfrm>
            <a:off x="14948450" y="24913362"/>
            <a:ext cx="5058300" cy="5841899"/>
          </a:xfrm>
          <a:prstGeom prst="rect">
            <a:avLst/>
          </a:prstGeom>
          <a:noFill/>
          <a:ln>
            <a:noFill/>
          </a:ln>
        </p:spPr>
        <p:txBody>
          <a:bodyPr anchorCtr="0" anchor="t" bIns="30450" lIns="60925" rIns="60925" tIns="30450">
            <a:noAutofit/>
          </a:bodyPr>
          <a:lstStyle/>
          <a:p>
            <a:pPr indent="-190480" lvl="0" marL="190480" marR="0" rtl="0" algn="l">
              <a:lnSpc>
                <a:spcPct val="100000"/>
              </a:lnSpc>
              <a:spcBef>
                <a:spcPts val="0"/>
              </a:spcBef>
              <a:spcAft>
                <a:spcPts val="0"/>
              </a:spcAft>
              <a:buClr>
                <a:srgbClr val="000000"/>
              </a:buClr>
              <a:buSzPct val="101571"/>
              <a:buFont typeface="Arial"/>
              <a:buChar char="•"/>
            </a:pPr>
            <a:r>
              <a:rPr b="1" baseline="0" i="0" lang="en-US" sz="2133" u="none" cap="none" strike="noStrike">
                <a:solidFill>
                  <a:srgbClr val="000000"/>
                </a:solidFill>
                <a:latin typeface="Calibri"/>
                <a:ea typeface="Calibri"/>
                <a:cs typeface="Calibri"/>
                <a:sym typeface="Calibri"/>
                <a:rtl val="0"/>
              </a:rPr>
              <a:t>Enhanced Artwork</a:t>
            </a:r>
            <a:r>
              <a:rPr b="0" baseline="0" i="0" lang="en-US" sz="2133" u="none" cap="none" strike="noStrike">
                <a:solidFill>
                  <a:srgbClr val="000000"/>
                </a:solidFill>
                <a:latin typeface="Calibri"/>
                <a:ea typeface="Calibri"/>
                <a:cs typeface="Calibri"/>
                <a:sym typeface="Calibri"/>
                <a:rtl val="0"/>
              </a:rPr>
              <a:t>. The primary focus thus far has been on the functionality of the game. Though the current artwork in the game is great, there is always room for improvement</a:t>
            </a:r>
          </a:p>
          <a:p>
            <a:pPr indent="-190480" lvl="0" marL="190480" marR="0" rtl="0" algn="l">
              <a:lnSpc>
                <a:spcPct val="100000"/>
              </a:lnSpc>
              <a:spcBef>
                <a:spcPts val="400"/>
              </a:spcBef>
              <a:spcAft>
                <a:spcPts val="0"/>
              </a:spcAft>
              <a:buClr>
                <a:srgbClr val="000000"/>
              </a:buClr>
              <a:buSzPct val="101571"/>
              <a:buFont typeface="Arial"/>
              <a:buChar char="•"/>
            </a:pPr>
            <a:r>
              <a:rPr b="1" baseline="0" i="0" lang="en-US" sz="2133" u="none" cap="none" strike="noStrike">
                <a:solidFill>
                  <a:srgbClr val="000000"/>
                </a:solidFill>
                <a:latin typeface="Calibri"/>
                <a:ea typeface="Calibri"/>
                <a:cs typeface="Calibri"/>
                <a:sym typeface="Calibri"/>
                <a:rtl val="0"/>
              </a:rPr>
              <a:t>Mobile Version</a:t>
            </a:r>
            <a:r>
              <a:rPr b="0" baseline="0" i="0" lang="en-US" sz="2133" u="none" cap="none" strike="noStrike">
                <a:solidFill>
                  <a:srgbClr val="000000"/>
                </a:solidFill>
                <a:latin typeface="Calibri"/>
                <a:ea typeface="Calibri"/>
                <a:cs typeface="Calibri"/>
                <a:sym typeface="Calibri"/>
                <a:rtl val="0"/>
              </a:rPr>
              <a:t>. The average young person is using less time on a desktop and more time on a mobile device, therefore a mobile version of this game would greatly improve its appeal to the younger audience.</a:t>
            </a:r>
          </a:p>
          <a:p>
            <a:pPr indent="-190479" lvl="0" marL="190479" marR="0" rtl="0" algn="l">
              <a:lnSpc>
                <a:spcPct val="100000"/>
              </a:lnSpc>
              <a:spcBef>
                <a:spcPts val="400"/>
              </a:spcBef>
              <a:spcAft>
                <a:spcPts val="400"/>
              </a:spcAft>
              <a:buClr>
                <a:srgbClr val="000000"/>
              </a:buClr>
              <a:buSzPct val="101571"/>
              <a:buFont typeface="Arial"/>
              <a:buChar char="•"/>
            </a:pPr>
            <a:r>
              <a:rPr b="1" baseline="0" i="0" lang="en-US" sz="2133" u="none" cap="none" strike="noStrike">
                <a:solidFill>
                  <a:srgbClr val="000000"/>
                </a:solidFill>
                <a:latin typeface="Calibri"/>
                <a:ea typeface="Calibri"/>
                <a:cs typeface="Calibri"/>
                <a:sym typeface="Calibri"/>
                <a:rtl val="0"/>
              </a:rPr>
              <a:t>Expanded Concepts &amp; Levels.  </a:t>
            </a:r>
            <a:r>
              <a:rPr b="0" baseline="0" i="0" lang="en-US" sz="2133" u="none" cap="none" strike="noStrike">
                <a:solidFill>
                  <a:srgbClr val="000000"/>
                </a:solidFill>
                <a:latin typeface="Calibri"/>
                <a:ea typeface="Calibri"/>
                <a:cs typeface="Calibri"/>
                <a:sym typeface="Calibri"/>
                <a:rtl val="0"/>
              </a:rPr>
              <a:t>Additional levels could cover intermediate to advanced concepts .</a:t>
            </a:r>
          </a:p>
          <a:p>
            <a:pPr indent="-190480" lvl="0" marL="190480" marR="0" rtl="0" algn="l">
              <a:lnSpc>
                <a:spcPct val="100000"/>
              </a:lnSpc>
              <a:spcBef>
                <a:spcPts val="400"/>
              </a:spcBef>
              <a:spcAft>
                <a:spcPts val="400"/>
              </a:spcAft>
              <a:buClr>
                <a:srgbClr val="000000"/>
              </a:buClr>
              <a:buSzPct val="101571"/>
              <a:buFont typeface="Arial"/>
              <a:buChar char="•"/>
            </a:pPr>
            <a:r>
              <a:rPr b="1" lang="en-US" sz="2133">
                <a:latin typeface="Calibri"/>
                <a:ea typeface="Calibri"/>
                <a:cs typeface="Calibri"/>
                <a:sym typeface="Calibri"/>
                <a:rtl val="0"/>
              </a:rPr>
              <a:t>Pitch the product to teachers.</a:t>
            </a:r>
            <a:r>
              <a:rPr b="1" baseline="0" i="0" lang="en-US" sz="2133" u="none" cap="none" strike="noStrike">
                <a:solidFill>
                  <a:srgbClr val="000000"/>
                </a:solidFill>
                <a:latin typeface="Calibri"/>
                <a:ea typeface="Calibri"/>
                <a:cs typeface="Calibri"/>
                <a:sym typeface="Calibri"/>
                <a:rtl val="0"/>
              </a:rPr>
              <a:t> </a:t>
            </a:r>
            <a:r>
              <a:rPr baseline="0" i="0" lang="en-US" sz="2133" u="none" cap="none" strike="noStrike">
                <a:solidFill>
                  <a:srgbClr val="000000"/>
                </a:solidFill>
                <a:latin typeface="Calibri"/>
                <a:ea typeface="Calibri"/>
                <a:cs typeface="Calibri"/>
                <a:sym typeface="Calibri"/>
                <a:rtl val="0"/>
              </a:rPr>
              <a:t>To get their feed</a:t>
            </a:r>
            <a:r>
              <a:rPr lang="en-US" sz="2133">
                <a:latin typeface="Calibri"/>
                <a:ea typeface="Calibri"/>
                <a:cs typeface="Calibri"/>
                <a:sym typeface="Calibri"/>
                <a:rtl val="0"/>
              </a:rPr>
              <a:t>back and see if they are interested to use it in their classes.</a:t>
            </a:r>
          </a:p>
        </p:txBody>
      </p:sp>
      <p:sp>
        <p:nvSpPr>
          <p:cNvPr id="113" name="Shape 113"/>
          <p:cNvSpPr txBox="1"/>
          <p:nvPr/>
        </p:nvSpPr>
        <p:spPr>
          <a:xfrm>
            <a:off x="8250150" y="9796285"/>
            <a:ext cx="5196900" cy="1549199"/>
          </a:xfrm>
          <a:prstGeom prst="rect">
            <a:avLst/>
          </a:prstGeom>
          <a:noFill/>
          <a:ln>
            <a:noFill/>
          </a:ln>
        </p:spPr>
        <p:txBody>
          <a:bodyPr anchorCtr="0" anchor="t" bIns="30450" lIns="60925" rIns="60925" tIns="30450">
            <a:noAutofit/>
          </a:bodyPr>
          <a:lstStyle/>
          <a:p>
            <a:pPr indent="0" lvl="0" marL="0" marR="0" rtl="0" algn="l">
              <a:lnSpc>
                <a:spcPct val="100000"/>
              </a:lnSpc>
              <a:spcBef>
                <a:spcPts val="0"/>
              </a:spcBef>
              <a:spcAft>
                <a:spcPts val="0"/>
              </a:spcAft>
              <a:buClr>
                <a:srgbClr val="000000"/>
              </a:buClr>
              <a:buSzPct val="25000"/>
              <a:buFont typeface="Calibri"/>
              <a:buNone/>
            </a:pPr>
            <a:r>
              <a:rPr b="0" baseline="0" i="0" lang="en-US" sz="2133" u="none" cap="none" strike="noStrike">
                <a:solidFill>
                  <a:srgbClr val="000000"/>
                </a:solidFill>
                <a:latin typeface="Calibri"/>
                <a:ea typeface="Calibri"/>
                <a:cs typeface="Calibri"/>
                <a:sym typeface="Calibri"/>
                <a:rtl val="0"/>
              </a:rPr>
              <a:t>CodeEscape makes the world of programming appealing to a broader audience. </a:t>
            </a:r>
            <a:r>
              <a:rPr lang="en-US" sz="1867">
                <a:solidFill>
                  <a:schemeClr val="dk1"/>
                </a:solidFill>
                <a:rtl val="0"/>
              </a:rPr>
              <a:t>It provides the audience with the logical and analytical skills required to fully grasp the fundamentals of programming. </a:t>
            </a:r>
            <a:r>
              <a:rPr b="0" baseline="0" i="0" lang="en-US" sz="2133" u="none" cap="none" strike="noStrike">
                <a:solidFill>
                  <a:srgbClr val="000000"/>
                </a:solidFill>
                <a:latin typeface="Calibri"/>
                <a:ea typeface="Calibri"/>
                <a:cs typeface="Calibri"/>
                <a:sym typeface="Calibri"/>
                <a:rtl val="0"/>
              </a:rPr>
              <a:t>It is an informal way to learn the formal rules of programming. </a:t>
            </a:r>
          </a:p>
        </p:txBody>
      </p:sp>
      <p:sp>
        <p:nvSpPr>
          <p:cNvPr id="114" name="Shape 114"/>
          <p:cNvSpPr txBox="1"/>
          <p:nvPr/>
        </p:nvSpPr>
        <p:spPr>
          <a:xfrm>
            <a:off x="14826300" y="18001342"/>
            <a:ext cx="5486399" cy="5001599"/>
          </a:xfrm>
          <a:prstGeom prst="rect">
            <a:avLst/>
          </a:prstGeom>
          <a:noFill/>
          <a:ln>
            <a:noFill/>
          </a:ln>
        </p:spPr>
        <p:txBody>
          <a:bodyPr anchorCtr="0" anchor="t" bIns="30450" lIns="60925" rIns="60925" tIns="30450">
            <a:noAutofit/>
          </a:bodyPr>
          <a:lstStyle/>
          <a:p>
            <a:pPr indent="-190480" lvl="0" marL="190480" marR="0" rtl="0" algn="l">
              <a:lnSpc>
                <a:spcPct val="100000"/>
              </a:lnSpc>
              <a:spcBef>
                <a:spcPts val="0"/>
              </a:spcBef>
              <a:spcAft>
                <a:spcPts val="0"/>
              </a:spcAft>
              <a:buClr>
                <a:srgbClr val="000000"/>
              </a:buClr>
              <a:buSzPct val="101571"/>
              <a:buFont typeface="Arial"/>
              <a:buChar char="•"/>
            </a:pPr>
            <a:r>
              <a:rPr b="0" baseline="0" i="0" lang="en-US" sz="2133" u="none" cap="none" strike="noStrike">
                <a:solidFill>
                  <a:srgbClr val="000000"/>
                </a:solidFill>
                <a:latin typeface="Calibri"/>
                <a:ea typeface="Calibri"/>
                <a:cs typeface="Calibri"/>
                <a:sym typeface="Calibri"/>
                <a:rtl val="0"/>
              </a:rPr>
              <a:t>CodeEscape is a fully functional game, with 10 unique fully playable levels. Each level introduces and explains a different programming concept. </a:t>
            </a:r>
          </a:p>
          <a:p>
            <a:pPr indent="-190480" lvl="0" marL="190480" marR="0" rtl="0" algn="l">
              <a:lnSpc>
                <a:spcPct val="100000"/>
              </a:lnSpc>
              <a:spcBef>
                <a:spcPts val="0"/>
              </a:spcBef>
              <a:spcAft>
                <a:spcPts val="0"/>
              </a:spcAft>
              <a:buClr>
                <a:srgbClr val="000000"/>
              </a:buClr>
              <a:buSzPct val="101571"/>
              <a:buFont typeface="Arial"/>
              <a:buChar char="•"/>
            </a:pPr>
            <a:r>
              <a:rPr b="0" baseline="0" i="0" lang="en-US" sz="2133" u="none" cap="none" strike="noStrike">
                <a:solidFill>
                  <a:srgbClr val="000000"/>
                </a:solidFill>
                <a:latin typeface="Calibri"/>
                <a:ea typeface="Calibri"/>
                <a:cs typeface="Calibri"/>
                <a:sym typeface="Calibri"/>
                <a:rtl val="0"/>
              </a:rPr>
              <a:t>The game is robust having being developed with a powerful game engine and is very easy to install. </a:t>
            </a:r>
          </a:p>
          <a:p>
            <a:pPr indent="-190480" lvl="0" marL="190480" marR="0" rtl="0" algn="l">
              <a:lnSpc>
                <a:spcPct val="100000"/>
              </a:lnSpc>
              <a:spcBef>
                <a:spcPts val="0"/>
              </a:spcBef>
              <a:spcAft>
                <a:spcPts val="0"/>
              </a:spcAft>
              <a:buClr>
                <a:srgbClr val="000000"/>
              </a:buClr>
              <a:buSzPct val="101571"/>
              <a:buFont typeface="Arial"/>
              <a:buChar char="•"/>
            </a:pPr>
            <a:r>
              <a:rPr b="0" baseline="0" i="0" lang="en-US" sz="2133" u="none" cap="none" strike="noStrike">
                <a:solidFill>
                  <a:srgbClr val="000000"/>
                </a:solidFill>
                <a:latin typeface="Calibri"/>
                <a:ea typeface="Calibri"/>
                <a:cs typeface="Calibri"/>
                <a:sym typeface="Calibri"/>
                <a:rtl val="0"/>
              </a:rPr>
              <a:t>The game responded well to testing and has the potential to be a teach tool or a study aid for introductory programming classes</a:t>
            </a:r>
          </a:p>
          <a:p>
            <a:pPr indent="-190480" lvl="0" marL="190480" marR="0" rtl="0" algn="l">
              <a:lnSpc>
                <a:spcPct val="100000"/>
              </a:lnSpc>
              <a:spcBef>
                <a:spcPts val="0"/>
              </a:spcBef>
              <a:spcAft>
                <a:spcPts val="0"/>
              </a:spcAft>
              <a:buClr>
                <a:srgbClr val="000000"/>
              </a:buClr>
              <a:buSzPct val="101571"/>
              <a:buFont typeface="Arial"/>
              <a:buChar char="•"/>
            </a:pPr>
            <a:r>
              <a:rPr b="0" baseline="0" i="0" lang="en-US" sz="2133" u="none" cap="none" strike="noStrike">
                <a:solidFill>
                  <a:srgbClr val="000000"/>
                </a:solidFill>
                <a:latin typeface="Calibri"/>
                <a:ea typeface="Calibri"/>
                <a:cs typeface="Calibri"/>
                <a:sym typeface="Calibri"/>
                <a:rtl val="0"/>
              </a:rPr>
              <a:t>Overall the project was a success as we fulfilled the goals that we had set at the start of the project. The project took on a life of its own as it progressed and this game has turned into more than the team ever envisioned.</a:t>
            </a:r>
          </a:p>
          <a:p>
            <a:pPr indent="0" lvl="0" marL="0" marR="0" rtl="0" algn="l">
              <a:lnSpc>
                <a:spcPct val="100000"/>
              </a:lnSpc>
              <a:spcBef>
                <a:spcPts val="0"/>
              </a:spcBef>
              <a:spcAft>
                <a:spcPts val="0"/>
              </a:spcAft>
              <a:buClr>
                <a:srgbClr val="000000"/>
              </a:buClr>
              <a:buFont typeface="Arial"/>
              <a:buNone/>
            </a:pPr>
            <a:r>
              <a:t/>
            </a:r>
            <a:endParaRPr b="0" baseline="0" i="0" sz="2133" u="none" cap="none" strike="noStrike">
              <a:solidFill>
                <a:srgbClr val="000000"/>
              </a:solidFill>
              <a:latin typeface="Calibri"/>
              <a:ea typeface="Calibri"/>
              <a:cs typeface="Calibri"/>
              <a:sym typeface="Calibri"/>
              <a:rtl val="0"/>
            </a:endParaRPr>
          </a:p>
        </p:txBody>
      </p:sp>
      <p:sp>
        <p:nvSpPr>
          <p:cNvPr id="115" name="Shape 115"/>
          <p:cNvSpPr txBox="1"/>
          <p:nvPr/>
        </p:nvSpPr>
        <p:spPr>
          <a:xfrm>
            <a:off x="9270525" y="18389964"/>
            <a:ext cx="3352799" cy="430800"/>
          </a:xfrm>
          <a:prstGeom prst="rect">
            <a:avLst/>
          </a:prstGeom>
          <a:noFill/>
          <a:ln>
            <a:noFill/>
          </a:ln>
        </p:spPr>
        <p:txBody>
          <a:bodyPr anchorCtr="0" anchor="t" bIns="30450" lIns="60925" rIns="60925" tIns="30450">
            <a:noAutofit/>
          </a:bodyPr>
          <a:lstStyle/>
          <a:p>
            <a:pPr indent="0" lvl="0" marL="0" marR="0" rtl="0" algn="ctr">
              <a:lnSpc>
                <a:spcPct val="100000"/>
              </a:lnSpc>
              <a:spcBef>
                <a:spcPts val="0"/>
              </a:spcBef>
              <a:spcAft>
                <a:spcPts val="0"/>
              </a:spcAft>
              <a:buClr>
                <a:schemeClr val="dk1"/>
              </a:buClr>
              <a:buSzPct val="25000"/>
              <a:buFont typeface="Calibri"/>
              <a:buNone/>
            </a:pPr>
            <a:r>
              <a:rPr b="1" baseline="0" i="0" lang="en-US" sz="2267" u="none" cap="none" strike="noStrike">
                <a:solidFill>
                  <a:schemeClr val="dk1"/>
                </a:solidFill>
                <a:latin typeface="Calibri"/>
                <a:ea typeface="Calibri"/>
                <a:cs typeface="Calibri"/>
                <a:sym typeface="Calibri"/>
                <a:rtl val="0"/>
              </a:rPr>
              <a:t>Agile Methodology</a:t>
            </a:r>
          </a:p>
        </p:txBody>
      </p:sp>
      <p:sp>
        <p:nvSpPr>
          <p:cNvPr id="116" name="Shape 116"/>
          <p:cNvSpPr txBox="1"/>
          <p:nvPr/>
        </p:nvSpPr>
        <p:spPr>
          <a:xfrm>
            <a:off x="8069900" y="19256557"/>
            <a:ext cx="5791200" cy="8287500"/>
          </a:xfrm>
          <a:prstGeom prst="rect">
            <a:avLst/>
          </a:prstGeom>
          <a:noFill/>
          <a:ln>
            <a:noFill/>
          </a:ln>
        </p:spPr>
        <p:txBody>
          <a:bodyPr anchorCtr="0" anchor="t" bIns="30450" lIns="60925" rIns="60925" tIns="30450">
            <a:noAutofit/>
          </a:bodyPr>
          <a:lstStyle/>
          <a:p>
            <a:pPr indent="0" lvl="0" marL="0" marR="0" rtl="0" algn="l">
              <a:lnSpc>
                <a:spcPct val="100000"/>
              </a:lnSpc>
              <a:spcBef>
                <a:spcPts val="0"/>
              </a:spcBef>
              <a:spcAft>
                <a:spcPts val="0"/>
              </a:spcAft>
              <a:buClr>
                <a:srgbClr val="000000"/>
              </a:buClr>
              <a:buSzPct val="25000"/>
              <a:buFont typeface="Calibri"/>
              <a:buNone/>
            </a:pPr>
            <a:r>
              <a:rPr b="1" baseline="0" i="0" lang="en-US" sz="2133" u="sng" cap="none" strike="noStrike">
                <a:solidFill>
                  <a:srgbClr val="000000"/>
                </a:solidFill>
                <a:latin typeface="Calibri"/>
                <a:ea typeface="Calibri"/>
                <a:cs typeface="Calibri"/>
                <a:sym typeface="Calibri"/>
                <a:rtl val="0"/>
              </a:rPr>
              <a:t>Group Member Assignments</a:t>
            </a:r>
          </a:p>
          <a:p>
            <a:pPr indent="0" lvl="0" marL="0" marR="0" rtl="0" algn="l">
              <a:lnSpc>
                <a:spcPct val="100000"/>
              </a:lnSpc>
              <a:spcBef>
                <a:spcPts val="0"/>
              </a:spcBef>
              <a:spcAft>
                <a:spcPts val="0"/>
              </a:spcAft>
              <a:buClr>
                <a:srgbClr val="000000"/>
              </a:buClr>
              <a:buSzPct val="25000"/>
              <a:buFont typeface="Calibri"/>
              <a:buNone/>
            </a:pPr>
            <a:r>
              <a:rPr b="1" baseline="0" i="0" lang="en-US" sz="2133" u="none" cap="none" strike="noStrike">
                <a:solidFill>
                  <a:srgbClr val="000000"/>
                </a:solidFill>
                <a:latin typeface="Calibri"/>
                <a:ea typeface="Calibri"/>
                <a:cs typeface="Calibri"/>
                <a:sym typeface="Calibri"/>
                <a:rtl val="0"/>
              </a:rPr>
              <a:t>Product Owners</a:t>
            </a:r>
            <a:r>
              <a:rPr b="0" baseline="0" i="0" lang="en-US" sz="2133" u="none" cap="none" strike="noStrike">
                <a:solidFill>
                  <a:srgbClr val="000000"/>
                </a:solidFill>
                <a:latin typeface="Calibri"/>
                <a:ea typeface="Calibri"/>
                <a:cs typeface="Calibri"/>
                <a:sym typeface="Calibri"/>
                <a:rtl val="0"/>
              </a:rPr>
              <a:t>: Dani Odicho &amp; Ernie Ledesma </a:t>
            </a:r>
            <a:r>
              <a:rPr b="1" baseline="0" i="0" lang="en-US" sz="2133" u="none" cap="none" strike="noStrike">
                <a:solidFill>
                  <a:srgbClr val="000000"/>
                </a:solidFill>
                <a:latin typeface="Calibri"/>
                <a:ea typeface="Calibri"/>
                <a:cs typeface="Calibri"/>
                <a:sym typeface="Calibri"/>
                <a:rtl val="0"/>
              </a:rPr>
              <a:t>Scrum Master</a:t>
            </a:r>
            <a:r>
              <a:rPr b="0" baseline="0" i="0" lang="en-US" sz="2133" u="none" cap="none" strike="noStrike">
                <a:solidFill>
                  <a:srgbClr val="000000"/>
                </a:solidFill>
                <a:latin typeface="Calibri"/>
                <a:ea typeface="Calibri"/>
                <a:cs typeface="Calibri"/>
                <a:sym typeface="Calibri"/>
                <a:rtl val="0"/>
              </a:rPr>
              <a:t>: Tariq Rafiq </a:t>
            </a:r>
          </a:p>
          <a:p>
            <a:pPr indent="0" lvl="0" marL="0" marR="0" rtl="0" algn="l">
              <a:lnSpc>
                <a:spcPct val="100000"/>
              </a:lnSpc>
              <a:spcBef>
                <a:spcPts val="0"/>
              </a:spcBef>
              <a:spcAft>
                <a:spcPts val="0"/>
              </a:spcAft>
              <a:buClr>
                <a:srgbClr val="000000"/>
              </a:buClr>
              <a:buFont typeface="Arial"/>
              <a:buNone/>
            </a:pPr>
            <a:r>
              <a:t/>
            </a:r>
            <a:endParaRPr b="0" baseline="0" i="0" sz="2133" u="none" cap="none" strike="noStrike">
              <a:solidFill>
                <a:srgbClr val="000000"/>
              </a:solidFill>
              <a:latin typeface="Calibri"/>
              <a:ea typeface="Calibri"/>
              <a:cs typeface="Calibri"/>
              <a:sym typeface="Calibri"/>
              <a:rtl val="0"/>
            </a:endParaRPr>
          </a:p>
          <a:p>
            <a:pPr indent="0" lvl="0" marL="0" marR="0" rtl="0" algn="l">
              <a:lnSpc>
                <a:spcPct val="100000"/>
              </a:lnSpc>
              <a:spcBef>
                <a:spcPts val="0"/>
              </a:spcBef>
              <a:spcAft>
                <a:spcPts val="0"/>
              </a:spcAft>
              <a:buClr>
                <a:srgbClr val="000000"/>
              </a:buClr>
              <a:buSzPct val="25000"/>
              <a:buFont typeface="Calibri"/>
              <a:buNone/>
            </a:pPr>
            <a:r>
              <a:rPr b="0" baseline="0" i="0" lang="en-US" sz="2133" u="none" cap="none" strike="noStrike">
                <a:solidFill>
                  <a:srgbClr val="000000"/>
                </a:solidFill>
                <a:latin typeface="Calibri"/>
                <a:ea typeface="Calibri"/>
                <a:cs typeface="Calibri"/>
                <a:sym typeface="Calibri"/>
                <a:rtl val="0"/>
              </a:rPr>
              <a:t>Sprint length:  Two (2) weeks. </a:t>
            </a:r>
          </a:p>
          <a:p>
            <a:pPr indent="0" lvl="0" marL="0" marR="0" rtl="0" algn="l">
              <a:lnSpc>
                <a:spcPct val="100000"/>
              </a:lnSpc>
              <a:spcBef>
                <a:spcPts val="0"/>
              </a:spcBef>
              <a:spcAft>
                <a:spcPts val="0"/>
              </a:spcAft>
              <a:buClr>
                <a:srgbClr val="000000"/>
              </a:buClr>
              <a:buFont typeface="Arial"/>
              <a:buNone/>
            </a:pPr>
            <a:r>
              <a:t/>
            </a:r>
            <a:endParaRPr b="0" baseline="0" i="0" sz="2133" u="none" cap="none" strike="noStrike">
              <a:solidFill>
                <a:srgbClr val="000000"/>
              </a:solidFill>
              <a:latin typeface="Calibri"/>
              <a:ea typeface="Calibri"/>
              <a:cs typeface="Calibri"/>
              <a:sym typeface="Calibri"/>
              <a:rtl val="0"/>
            </a:endParaRPr>
          </a:p>
          <a:p>
            <a:pPr indent="-304815" lvl="0" marL="304815" marR="0" rtl="0" algn="l">
              <a:lnSpc>
                <a:spcPct val="100000"/>
              </a:lnSpc>
              <a:spcBef>
                <a:spcPts val="0"/>
              </a:spcBef>
              <a:spcAft>
                <a:spcPts val="0"/>
              </a:spcAft>
              <a:buClr>
                <a:srgbClr val="000000"/>
              </a:buClr>
              <a:buSzPct val="101571"/>
              <a:buFont typeface="Arial"/>
              <a:buChar char="•"/>
            </a:pPr>
            <a:r>
              <a:rPr b="0" baseline="0" i="0" lang="en-US" sz="2133" u="none" cap="none" strike="noStrike">
                <a:solidFill>
                  <a:srgbClr val="000000"/>
                </a:solidFill>
                <a:latin typeface="Calibri"/>
                <a:ea typeface="Calibri"/>
                <a:cs typeface="Calibri"/>
                <a:sym typeface="Calibri"/>
                <a:rtl val="0"/>
              </a:rPr>
              <a:t>The scrum master appointed tasks for every sprint, </a:t>
            </a:r>
            <a:r>
              <a:rPr lang="en-US" sz="2133">
                <a:latin typeface="Calibri"/>
                <a:ea typeface="Calibri"/>
                <a:cs typeface="Calibri"/>
                <a:sym typeface="Calibri"/>
                <a:rtl val="0"/>
              </a:rPr>
              <a:t>each member handled one aspect of the game that he became familiar with.</a:t>
            </a:r>
          </a:p>
          <a:p>
            <a:pPr indent="-304815" lvl="0" marL="304815" marR="0" rtl="0" algn="l">
              <a:lnSpc>
                <a:spcPct val="100000"/>
              </a:lnSpc>
              <a:spcBef>
                <a:spcPts val="0"/>
              </a:spcBef>
              <a:spcAft>
                <a:spcPts val="0"/>
              </a:spcAft>
              <a:buClr>
                <a:srgbClr val="000000"/>
              </a:buClr>
              <a:buSzPct val="101571"/>
              <a:buFont typeface="Calibri"/>
              <a:buChar char="•"/>
            </a:pPr>
            <a:r>
              <a:rPr lang="en-US" sz="2133">
                <a:latin typeface="Calibri"/>
                <a:ea typeface="Calibri"/>
                <a:cs typeface="Calibri"/>
                <a:sym typeface="Calibri"/>
                <a:rtl val="0"/>
              </a:rPr>
              <a:t>We completed one puzzle during each sprint.</a:t>
            </a:r>
          </a:p>
          <a:p>
            <a:pPr indent="-304815" lvl="0" marL="304815" marR="0" rtl="0" algn="l">
              <a:lnSpc>
                <a:spcPct val="100000"/>
              </a:lnSpc>
              <a:spcBef>
                <a:spcPts val="0"/>
              </a:spcBef>
              <a:spcAft>
                <a:spcPts val="0"/>
              </a:spcAft>
              <a:buClr>
                <a:srgbClr val="000000"/>
              </a:buClr>
              <a:buSzPct val="101571"/>
              <a:buFont typeface="Arial"/>
              <a:buChar char="•"/>
            </a:pPr>
            <a:r>
              <a:rPr b="0" baseline="0" i="0" lang="en-US" sz="2133" u="none" cap="none" strike="noStrike">
                <a:solidFill>
                  <a:srgbClr val="000000"/>
                </a:solidFill>
                <a:latin typeface="Calibri"/>
                <a:ea typeface="Calibri"/>
                <a:cs typeface="Calibri"/>
                <a:sym typeface="Calibri"/>
                <a:rtl val="0"/>
              </a:rPr>
              <a:t>After the completion of every sprint the product owners would review the game and see if it aligned to the original goals  of the project. </a:t>
            </a:r>
          </a:p>
          <a:p>
            <a:pPr indent="-304815" lvl="0" marL="304815" marR="0" rtl="0" algn="l">
              <a:lnSpc>
                <a:spcPct val="100000"/>
              </a:lnSpc>
              <a:spcBef>
                <a:spcPts val="0"/>
              </a:spcBef>
              <a:spcAft>
                <a:spcPts val="0"/>
              </a:spcAft>
              <a:buClr>
                <a:srgbClr val="000000"/>
              </a:buClr>
              <a:buSzPct val="101571"/>
              <a:buFont typeface="Arial"/>
              <a:buChar char="•"/>
            </a:pPr>
            <a:r>
              <a:rPr b="0" baseline="0" i="0" lang="en-US" sz="2133" u="none" cap="none" strike="noStrike">
                <a:solidFill>
                  <a:srgbClr val="000000"/>
                </a:solidFill>
                <a:latin typeface="Calibri"/>
                <a:ea typeface="Calibri"/>
                <a:cs typeface="Calibri"/>
                <a:sym typeface="Calibri"/>
                <a:rtl val="0"/>
              </a:rPr>
              <a:t>Progress of each sprint was tracked using the MIT schedule, which allowed us to create Sprint Burndown</a:t>
            </a:r>
            <a:r>
              <a:rPr lang="en-US" sz="2133">
                <a:latin typeface="Calibri"/>
                <a:ea typeface="Calibri"/>
                <a:cs typeface="Calibri"/>
                <a:sym typeface="Calibri"/>
                <a:rtl val="0"/>
              </a:rPr>
              <a:t> charts</a:t>
            </a:r>
            <a:r>
              <a:rPr b="0" baseline="0" i="0" lang="en-US" sz="2133" u="none" cap="none" strike="noStrike">
                <a:solidFill>
                  <a:srgbClr val="000000"/>
                </a:solidFill>
                <a:latin typeface="Calibri"/>
                <a:ea typeface="Calibri"/>
                <a:cs typeface="Calibri"/>
                <a:sym typeface="Calibri"/>
                <a:rtl val="0"/>
              </a:rPr>
              <a:t>. </a:t>
            </a:r>
          </a:p>
          <a:p>
            <a:pPr indent="-304815" lvl="0" marL="304815" marR="0" rtl="0" algn="l">
              <a:lnSpc>
                <a:spcPct val="100000"/>
              </a:lnSpc>
              <a:spcBef>
                <a:spcPts val="0"/>
              </a:spcBef>
              <a:spcAft>
                <a:spcPts val="0"/>
              </a:spcAft>
              <a:buClr>
                <a:srgbClr val="000000"/>
              </a:buClr>
              <a:buSzPct val="101571"/>
              <a:buFont typeface="Arial"/>
              <a:buChar char="•"/>
            </a:pPr>
            <a:r>
              <a:rPr b="0" baseline="0" i="0" lang="en-US" sz="2133" u="none" cap="none" strike="noStrike">
                <a:solidFill>
                  <a:srgbClr val="000000"/>
                </a:solidFill>
                <a:latin typeface="Calibri"/>
                <a:ea typeface="Calibri"/>
                <a:cs typeface="Calibri"/>
                <a:sym typeface="Calibri"/>
                <a:rtl val="0"/>
              </a:rPr>
              <a:t>Using these burndowns we were able to monitor productivity and alter the schedule in order to make sure that the optimal progress  was achieved every sprint. </a:t>
            </a:r>
          </a:p>
          <a:p>
            <a:pPr indent="-304815" lvl="0" marL="304815" marR="0" rtl="0" algn="l">
              <a:lnSpc>
                <a:spcPct val="100000"/>
              </a:lnSpc>
              <a:spcBef>
                <a:spcPts val="0"/>
              </a:spcBef>
              <a:spcAft>
                <a:spcPts val="0"/>
              </a:spcAft>
              <a:buClr>
                <a:srgbClr val="000000"/>
              </a:buClr>
              <a:buSzPct val="101571"/>
              <a:buFont typeface="Calibri"/>
              <a:buChar char="•"/>
            </a:pPr>
            <a:r>
              <a:rPr lang="en-US" sz="2133">
                <a:latin typeface="Calibri"/>
                <a:ea typeface="Calibri"/>
                <a:cs typeface="Calibri"/>
                <a:sym typeface="Calibri"/>
                <a:rtl val="0"/>
              </a:rPr>
              <a:t>Communication between the team members is the key to the project’s success.</a:t>
            </a:r>
          </a:p>
        </p:txBody>
      </p:sp>
      <p:sp>
        <p:nvSpPr>
          <p:cNvPr id="117" name="Shape 117"/>
          <p:cNvSpPr txBox="1"/>
          <p:nvPr/>
        </p:nvSpPr>
        <p:spPr>
          <a:xfrm>
            <a:off x="14673725" y="9398150"/>
            <a:ext cx="5486399" cy="1098899"/>
          </a:xfrm>
          <a:prstGeom prst="rect">
            <a:avLst/>
          </a:prstGeom>
          <a:noFill/>
          <a:ln>
            <a:noFill/>
          </a:ln>
        </p:spPr>
        <p:txBody>
          <a:bodyPr anchorCtr="0" anchor="t" bIns="30450" lIns="60925" rIns="60925" tIns="30450">
            <a:noAutofit/>
          </a:bodyPr>
          <a:lstStyle/>
          <a:p>
            <a:pPr indent="0" lvl="0" marL="0" marR="0" rtl="0" algn="l">
              <a:lnSpc>
                <a:spcPct val="100000"/>
              </a:lnSpc>
              <a:spcBef>
                <a:spcPts val="0"/>
              </a:spcBef>
              <a:spcAft>
                <a:spcPts val="0"/>
              </a:spcAft>
              <a:buClr>
                <a:srgbClr val="000000"/>
              </a:buClr>
              <a:buSzPct val="25000"/>
              <a:buFont typeface="Calibri"/>
              <a:buNone/>
            </a:pPr>
            <a:r>
              <a:rPr b="1" baseline="0" i="0" lang="en-US" sz="2267" u="none" cap="none" strike="noStrike">
                <a:solidFill>
                  <a:srgbClr val="000000"/>
                </a:solidFill>
                <a:latin typeface="Calibri"/>
                <a:ea typeface="Calibri"/>
                <a:cs typeface="Calibri"/>
                <a:sym typeface="Calibri"/>
                <a:rtl val="0"/>
              </a:rPr>
              <a:t>The creation of CodeEscape required the utilization of  a variety of different tools:</a:t>
            </a:r>
          </a:p>
          <a:p>
            <a:pPr indent="0" lvl="0" marL="0" marR="0" rtl="0" algn="l">
              <a:lnSpc>
                <a:spcPct val="100000"/>
              </a:lnSpc>
              <a:spcBef>
                <a:spcPts val="0"/>
              </a:spcBef>
              <a:spcAft>
                <a:spcPts val="0"/>
              </a:spcAft>
              <a:buClr>
                <a:srgbClr val="000000"/>
              </a:buClr>
              <a:buFont typeface="Calibri"/>
              <a:buNone/>
            </a:pPr>
            <a:r>
              <a:t/>
            </a:r>
            <a:endParaRPr sz="2133">
              <a:latin typeface="Calibri"/>
              <a:ea typeface="Calibri"/>
              <a:cs typeface="Calibri"/>
              <a:sym typeface="Calibri"/>
              <a:rtl val="0"/>
            </a:endParaRPr>
          </a:p>
          <a:p>
            <a:pPr indent="0" lvl="0" marL="0" marR="0" rtl="0" algn="l">
              <a:lnSpc>
                <a:spcPct val="100000"/>
              </a:lnSpc>
              <a:spcBef>
                <a:spcPts val="0"/>
              </a:spcBef>
              <a:spcAft>
                <a:spcPts val="0"/>
              </a:spcAft>
              <a:buClr>
                <a:srgbClr val="000000"/>
              </a:buClr>
              <a:buSzPct val="25000"/>
              <a:buFont typeface="Calibri"/>
              <a:buNone/>
            </a:pPr>
            <a:r>
              <a:rPr b="0" baseline="0" i="0" lang="en-US" sz="2100" u="none" cap="none" strike="noStrike">
                <a:solidFill>
                  <a:srgbClr val="000000"/>
                </a:solidFill>
                <a:latin typeface="Calibri"/>
                <a:ea typeface="Calibri"/>
                <a:cs typeface="Calibri"/>
                <a:sym typeface="Calibri"/>
                <a:rtl val="0"/>
              </a:rPr>
              <a:t> </a:t>
            </a:r>
          </a:p>
          <a:p>
            <a:pPr indent="-6457" lvl="0" marL="2165458" marR="0" rtl="0" algn="l">
              <a:lnSpc>
                <a:spcPct val="100000"/>
              </a:lnSpc>
              <a:spcBef>
                <a:spcPts val="0"/>
              </a:spcBef>
              <a:spcAft>
                <a:spcPts val="0"/>
              </a:spcAft>
              <a:buClr>
                <a:srgbClr val="000000"/>
              </a:buClr>
              <a:buSzPct val="25000"/>
              <a:buFont typeface="Arial"/>
              <a:buNone/>
            </a:pPr>
            <a:r>
              <a:rPr lang="en-US" sz="2100">
                <a:latin typeface="Calibri"/>
                <a:ea typeface="Calibri"/>
                <a:cs typeface="Calibri"/>
                <a:sym typeface="Calibri"/>
                <a:rtl val="0"/>
              </a:rPr>
              <a:t>3D game engine used to build the game.</a:t>
            </a:r>
          </a:p>
          <a:p>
            <a:pPr indent="-6457" lvl="0" marL="2165458" marR="0" rtl="0" algn="l">
              <a:lnSpc>
                <a:spcPct val="100000"/>
              </a:lnSpc>
              <a:spcBef>
                <a:spcPts val="0"/>
              </a:spcBef>
              <a:spcAft>
                <a:spcPts val="0"/>
              </a:spcAft>
              <a:buClr>
                <a:srgbClr val="000000"/>
              </a:buClr>
              <a:buFont typeface="Arial"/>
              <a:buNone/>
            </a:pPr>
            <a:r>
              <a:t/>
            </a:r>
            <a:endParaRPr sz="2100">
              <a:latin typeface="Calibri"/>
              <a:ea typeface="Calibri"/>
              <a:cs typeface="Calibri"/>
              <a:sym typeface="Calibri"/>
              <a:rtl val="0"/>
            </a:endParaRPr>
          </a:p>
          <a:p>
            <a:pPr indent="-5400" lvl="0" marL="2164400" marR="0" rtl="0" algn="l">
              <a:lnSpc>
                <a:spcPct val="100000"/>
              </a:lnSpc>
              <a:spcBef>
                <a:spcPts val="0"/>
              </a:spcBef>
              <a:spcAft>
                <a:spcPts val="0"/>
              </a:spcAft>
              <a:buClr>
                <a:srgbClr val="000000"/>
              </a:buClr>
              <a:buSzPct val="25000"/>
              <a:buFont typeface="Calibri"/>
              <a:buNone/>
            </a:pPr>
            <a:r>
              <a:rPr b="0" baseline="0" i="0" lang="en-US" sz="2100" u="none" cap="none" strike="noStrike">
                <a:solidFill>
                  <a:srgbClr val="000000"/>
                </a:solidFill>
                <a:latin typeface="Calibri"/>
                <a:ea typeface="Calibri"/>
                <a:cs typeface="Calibri"/>
                <a:sym typeface="Calibri"/>
                <a:rtl val="0"/>
              </a:rPr>
              <a:t>To provide the right aesthetic look to the game, including textures, model, and animation.  </a:t>
            </a:r>
          </a:p>
          <a:p>
            <a:pPr indent="-3299" lvl="0" marL="2479799" marR="0" rtl="0" algn="l">
              <a:lnSpc>
                <a:spcPct val="100000"/>
              </a:lnSpc>
              <a:spcBef>
                <a:spcPts val="0"/>
              </a:spcBef>
              <a:spcAft>
                <a:spcPts val="0"/>
              </a:spcAft>
              <a:buClr>
                <a:srgbClr val="000000"/>
              </a:buClr>
              <a:buFont typeface="Arial"/>
              <a:buNone/>
            </a:pPr>
            <a:r>
              <a:t/>
            </a:r>
            <a:endParaRPr sz="2100">
              <a:latin typeface="Calibri"/>
              <a:ea typeface="Calibri"/>
              <a:cs typeface="Calibri"/>
              <a:sym typeface="Calibri"/>
              <a:rtl val="0"/>
            </a:endParaRPr>
          </a:p>
          <a:p>
            <a:pPr indent="-3299" lvl="0" marL="2479799" marR="0" rtl="0" algn="l">
              <a:lnSpc>
                <a:spcPct val="100000"/>
              </a:lnSpc>
              <a:spcBef>
                <a:spcPts val="0"/>
              </a:spcBef>
              <a:spcAft>
                <a:spcPts val="0"/>
              </a:spcAft>
              <a:buClr>
                <a:srgbClr val="000000"/>
              </a:buClr>
              <a:buFont typeface="Arial"/>
              <a:buNone/>
            </a:pPr>
            <a:r>
              <a:t/>
            </a:r>
            <a:endParaRPr sz="2100">
              <a:latin typeface="Calibri"/>
              <a:ea typeface="Calibri"/>
              <a:cs typeface="Calibri"/>
              <a:sym typeface="Calibri"/>
              <a:rtl val="0"/>
            </a:endParaRPr>
          </a:p>
          <a:p>
            <a:pPr indent="-5400" lvl="0" marL="2164400" marR="0" rtl="0" algn="l">
              <a:lnSpc>
                <a:spcPct val="100000"/>
              </a:lnSpc>
              <a:spcBef>
                <a:spcPts val="0"/>
              </a:spcBef>
              <a:spcAft>
                <a:spcPts val="0"/>
              </a:spcAft>
              <a:buClr>
                <a:srgbClr val="000000"/>
              </a:buClr>
              <a:buSzPct val="25000"/>
              <a:buFont typeface="Calibri"/>
              <a:buNone/>
            </a:pPr>
            <a:r>
              <a:rPr lang="en-US" sz="2100">
                <a:latin typeface="Calibri"/>
                <a:ea typeface="Calibri"/>
                <a:cs typeface="Calibri"/>
                <a:sym typeface="Calibri"/>
                <a:rtl val="0"/>
              </a:rPr>
              <a:t>The main IDE used to write th scripts of the game.</a:t>
            </a:r>
          </a:p>
          <a:p>
            <a:pPr indent="-11749" lvl="0" marL="2145349" marR="0" rtl="0" algn="l">
              <a:lnSpc>
                <a:spcPct val="100000"/>
              </a:lnSpc>
              <a:spcBef>
                <a:spcPts val="0"/>
              </a:spcBef>
              <a:spcAft>
                <a:spcPts val="0"/>
              </a:spcAft>
              <a:buClr>
                <a:srgbClr val="000000"/>
              </a:buClr>
              <a:buFont typeface="Arial"/>
              <a:buNone/>
            </a:pPr>
            <a:r>
              <a:t/>
            </a:r>
            <a:endParaRPr b="0" baseline="0" i="0" sz="2133" u="none" cap="none" strike="noStrike">
              <a:solidFill>
                <a:srgbClr val="000000"/>
              </a:solidFill>
              <a:latin typeface="Calibri"/>
              <a:ea typeface="Calibri"/>
              <a:cs typeface="Calibri"/>
              <a:sym typeface="Calibri"/>
              <a:rtl val="0"/>
            </a:endParaRPr>
          </a:p>
          <a:p>
            <a:pPr indent="-11749" lvl="0" marL="2145349" marR="0" rtl="0" algn="l">
              <a:lnSpc>
                <a:spcPct val="100000"/>
              </a:lnSpc>
              <a:spcBef>
                <a:spcPts val="0"/>
              </a:spcBef>
              <a:spcAft>
                <a:spcPts val="0"/>
              </a:spcAft>
              <a:buClr>
                <a:srgbClr val="000000"/>
              </a:buClr>
              <a:buFont typeface="Arial"/>
              <a:buNone/>
            </a:pPr>
            <a:r>
              <a:t/>
            </a:r>
            <a:endParaRPr b="0" baseline="0" i="0" sz="2133" u="none" cap="none" strike="noStrike">
              <a:solidFill>
                <a:srgbClr val="000000"/>
              </a:solidFill>
              <a:latin typeface="Calibri"/>
              <a:ea typeface="Calibri"/>
              <a:cs typeface="Calibri"/>
              <a:sym typeface="Calibri"/>
              <a:rtl val="0"/>
            </a:endParaRPr>
          </a:p>
          <a:p>
            <a:pPr indent="-11749" lvl="0" marL="2145349" marR="0" rtl="0" algn="l">
              <a:lnSpc>
                <a:spcPct val="100000"/>
              </a:lnSpc>
              <a:spcBef>
                <a:spcPts val="0"/>
              </a:spcBef>
              <a:spcAft>
                <a:spcPts val="0"/>
              </a:spcAft>
              <a:buClr>
                <a:srgbClr val="000000"/>
              </a:buClr>
              <a:buSzPct val="25000"/>
              <a:buFont typeface="Calibri"/>
              <a:buNone/>
            </a:pPr>
            <a:r>
              <a:rPr b="0" baseline="0" i="0" lang="en-US" sz="2100" u="none" cap="none" strike="noStrike">
                <a:solidFill>
                  <a:srgbClr val="000000"/>
                </a:solidFill>
                <a:latin typeface="Calibri"/>
                <a:ea typeface="Calibri"/>
                <a:cs typeface="Calibri"/>
                <a:sym typeface="Calibri"/>
                <a:rtl val="0"/>
              </a:rPr>
              <a:t>Used as source control mechanisms</a:t>
            </a:r>
            <a:r>
              <a:rPr lang="en-US" sz="2100">
                <a:latin typeface="Calibri"/>
                <a:ea typeface="Calibri"/>
                <a:cs typeface="Calibri"/>
                <a:sym typeface="Calibri"/>
                <a:rtl val="0"/>
              </a:rPr>
              <a:t>, and to keep track with the documentation</a:t>
            </a:r>
          </a:p>
        </p:txBody>
      </p:sp>
      <p:sp>
        <p:nvSpPr>
          <p:cNvPr id="118" name="Shape 118"/>
          <p:cNvSpPr txBox="1"/>
          <p:nvPr/>
        </p:nvSpPr>
        <p:spPr>
          <a:xfrm>
            <a:off x="8176238" y="12494865"/>
            <a:ext cx="5250600" cy="1411200"/>
          </a:xfrm>
          <a:prstGeom prst="rect">
            <a:avLst/>
          </a:prstGeom>
          <a:noFill/>
          <a:ln>
            <a:noFill/>
          </a:ln>
        </p:spPr>
        <p:txBody>
          <a:bodyPr anchorCtr="0" anchor="t" bIns="30450" lIns="60925" rIns="60925" tIns="30450">
            <a:noAutofit/>
          </a:bodyPr>
          <a:lstStyle/>
          <a:p>
            <a:pPr indent="0" lvl="0" marL="0" marR="0" rtl="0" algn="l">
              <a:lnSpc>
                <a:spcPct val="100000"/>
              </a:lnSpc>
              <a:spcBef>
                <a:spcPts val="0"/>
              </a:spcBef>
              <a:spcAft>
                <a:spcPts val="0"/>
              </a:spcAft>
              <a:buClr>
                <a:srgbClr val="000000"/>
              </a:buClr>
              <a:buSzPct val="25000"/>
              <a:buFont typeface="Calibri"/>
              <a:buNone/>
            </a:pPr>
            <a:r>
              <a:rPr b="0" baseline="0" i="0" lang="en-US" sz="2133" u="none" cap="none" strike="noStrike">
                <a:solidFill>
                  <a:srgbClr val="000000"/>
                </a:solidFill>
                <a:latin typeface="Calibri"/>
                <a:ea typeface="Calibri"/>
                <a:cs typeface="Calibri"/>
                <a:sym typeface="Calibri"/>
                <a:rtl val="0"/>
              </a:rPr>
              <a:t>Our desire to provide a fun learning experience that vastly differs from the texts and tutorials that are so often found as introductions to programming. </a:t>
            </a:r>
          </a:p>
        </p:txBody>
      </p:sp>
      <p:sp>
        <p:nvSpPr>
          <p:cNvPr id="119" name="Shape 119"/>
          <p:cNvSpPr txBox="1"/>
          <p:nvPr/>
        </p:nvSpPr>
        <p:spPr>
          <a:xfrm>
            <a:off x="9234447" y="12010660"/>
            <a:ext cx="2908199" cy="389999"/>
          </a:xfrm>
          <a:prstGeom prst="rect">
            <a:avLst/>
          </a:prstGeom>
          <a:noFill/>
          <a:ln>
            <a:noFill/>
          </a:ln>
        </p:spPr>
        <p:txBody>
          <a:bodyPr anchorCtr="0" anchor="t" bIns="30450" lIns="60925" rIns="60925" tIns="30450">
            <a:noAutofit/>
          </a:bodyPr>
          <a:lstStyle/>
          <a:p>
            <a:pPr indent="0" lvl="0" marL="0" marR="0" rtl="0" algn="ctr">
              <a:lnSpc>
                <a:spcPct val="100000"/>
              </a:lnSpc>
              <a:spcBef>
                <a:spcPts val="0"/>
              </a:spcBef>
              <a:spcAft>
                <a:spcPts val="0"/>
              </a:spcAft>
              <a:buClr>
                <a:schemeClr val="dk1"/>
              </a:buClr>
              <a:buSzPct val="25000"/>
              <a:buFont typeface="Calibri"/>
              <a:buNone/>
            </a:pPr>
            <a:r>
              <a:rPr b="1" baseline="0" i="0" lang="en-US" sz="2267" u="none" cap="none" strike="noStrike">
                <a:solidFill>
                  <a:schemeClr val="dk1"/>
                </a:solidFill>
                <a:latin typeface="Calibri"/>
                <a:ea typeface="Calibri"/>
                <a:cs typeface="Calibri"/>
                <a:sym typeface="Calibri"/>
                <a:rtl val="0"/>
              </a:rPr>
              <a:t>Group Motivation</a:t>
            </a:r>
          </a:p>
        </p:txBody>
      </p:sp>
      <p:sp>
        <p:nvSpPr>
          <p:cNvPr id="120" name="Shape 120"/>
          <p:cNvSpPr txBox="1"/>
          <p:nvPr/>
        </p:nvSpPr>
        <p:spPr>
          <a:xfrm>
            <a:off x="1420275" y="9080600"/>
            <a:ext cx="5791200" cy="7484099"/>
          </a:xfrm>
          <a:prstGeom prst="rect">
            <a:avLst/>
          </a:prstGeom>
          <a:noFill/>
          <a:ln>
            <a:noFill/>
          </a:ln>
        </p:spPr>
        <p:txBody>
          <a:bodyPr anchorCtr="0" anchor="t" bIns="30450" lIns="60925" rIns="60925" tIns="30450">
            <a:noAutofit/>
          </a:bodyPr>
          <a:lstStyle/>
          <a:p>
            <a:pPr indent="0" lvl="0" marL="0" marR="0" rtl="0" algn="l">
              <a:lnSpc>
                <a:spcPct val="100000"/>
              </a:lnSpc>
              <a:spcBef>
                <a:spcPts val="0"/>
              </a:spcBef>
              <a:spcAft>
                <a:spcPts val="0"/>
              </a:spcAft>
              <a:buClr>
                <a:srgbClr val="000000"/>
              </a:buClr>
              <a:buFont typeface="Arial"/>
              <a:buNone/>
            </a:pPr>
            <a:r>
              <a:t/>
            </a:r>
            <a:endParaRPr/>
          </a:p>
          <a:p>
            <a:pPr indent="0" lvl="0" marL="0" marR="0" rtl="0" algn="l">
              <a:lnSpc>
                <a:spcPct val="100000"/>
              </a:lnSpc>
              <a:spcBef>
                <a:spcPts val="0"/>
              </a:spcBef>
              <a:spcAft>
                <a:spcPts val="0"/>
              </a:spcAft>
              <a:buClr>
                <a:srgbClr val="000000"/>
              </a:buClr>
              <a:buSzPct val="25000"/>
              <a:buFont typeface="Arial"/>
              <a:buNone/>
            </a:pPr>
            <a:r>
              <a:rPr b="0" baseline="0" i="0" lang="en-US" sz="1867" u="none" cap="none" strike="noStrike">
                <a:solidFill>
                  <a:srgbClr val="000000"/>
                </a:solidFill>
                <a:latin typeface="Arial"/>
                <a:ea typeface="Arial"/>
                <a:cs typeface="Arial"/>
                <a:sym typeface="Arial"/>
                <a:rtl val="0"/>
              </a:rPr>
              <a:t>CodeEscape is a 3D first person puzzle game that t</a:t>
            </a:r>
            <a:r>
              <a:rPr lang="en-US" sz="1867">
                <a:rtl val="0"/>
              </a:rPr>
              <a:t>hat serves a</a:t>
            </a:r>
            <a:r>
              <a:rPr b="0" baseline="0" i="0" lang="en-US" sz="1867" u="none" cap="none" strike="noStrike">
                <a:solidFill>
                  <a:srgbClr val="000000"/>
                </a:solidFill>
                <a:latin typeface="Arial"/>
                <a:ea typeface="Arial"/>
                <a:cs typeface="Arial"/>
                <a:sym typeface="Arial"/>
                <a:rtl val="0"/>
              </a:rPr>
              <a:t>s a fun but challenging way to introduce the basic concepts of programming to this audience.</a:t>
            </a:r>
          </a:p>
          <a:p>
            <a:pPr indent="0" lvl="0" marL="0" marR="0" rtl="0" algn="l">
              <a:lnSpc>
                <a:spcPct val="100000"/>
              </a:lnSpc>
              <a:spcBef>
                <a:spcPts val="0"/>
              </a:spcBef>
              <a:spcAft>
                <a:spcPts val="0"/>
              </a:spcAft>
              <a:buClr>
                <a:srgbClr val="000000"/>
              </a:buClr>
              <a:buSzPct val="25000"/>
              <a:buFont typeface="Arial"/>
              <a:buNone/>
            </a:pPr>
            <a:r>
              <a:rPr lang="en-US" sz="1867">
                <a:rtl val="0"/>
              </a:rPr>
              <a:t>The game was coded in C# using Unity 3D engine.</a:t>
            </a:r>
          </a:p>
          <a:p>
            <a:pPr indent="0" lvl="0" marL="0" marR="0" rtl="0" algn="l">
              <a:lnSpc>
                <a:spcPct val="100000"/>
              </a:lnSpc>
              <a:spcBef>
                <a:spcPts val="0"/>
              </a:spcBef>
              <a:spcAft>
                <a:spcPts val="0"/>
              </a:spcAft>
              <a:buClr>
                <a:srgbClr val="000000"/>
              </a:buClr>
              <a:buSzPct val="25000"/>
              <a:buFont typeface="Arial"/>
              <a:buNone/>
            </a:pPr>
            <a:r>
              <a:rPr lang="en-US" sz="1867">
                <a:solidFill>
                  <a:schemeClr val="dk1"/>
                </a:solidFill>
                <a:rtl val="0"/>
              </a:rPr>
              <a:t>The player has Robot arms that can be used to “Jack In” to the console object in order to view and interact with Java source code.</a:t>
            </a:r>
            <a:r>
              <a:rPr b="0" baseline="0" i="0" lang="en-US" sz="1867" u="none" cap="none" strike="noStrike">
                <a:solidFill>
                  <a:srgbClr val="000000"/>
                </a:solidFill>
                <a:latin typeface="Arial"/>
                <a:ea typeface="Arial"/>
                <a:cs typeface="Arial"/>
                <a:sym typeface="Arial"/>
                <a:rtl val="0"/>
              </a:rPr>
              <a:t> </a:t>
            </a:r>
            <a:r>
              <a:rPr lang="en-US" sz="1867">
                <a:solidFill>
                  <a:schemeClr val="dk1"/>
                </a:solidFill>
                <a:rtl val="0"/>
              </a:rPr>
              <a:t>The player must solve puzzles by understanding and modifying Java code. </a:t>
            </a:r>
            <a:r>
              <a:rPr b="0" baseline="0" i="0" lang="en-US" sz="1867" u="none" cap="none" strike="noStrike">
                <a:solidFill>
                  <a:srgbClr val="000000"/>
                </a:solidFill>
                <a:latin typeface="Arial"/>
                <a:ea typeface="Arial"/>
                <a:cs typeface="Arial"/>
                <a:sym typeface="Arial"/>
                <a:rtl val="0"/>
              </a:rPr>
              <a:t>Lessons are embedded in a scary and engaging world consisting of 10 levels. </a:t>
            </a:r>
            <a:r>
              <a:rPr lang="en-US" sz="1867">
                <a:rtl val="0"/>
              </a:rPr>
              <a:t>Users </a:t>
            </a:r>
            <a:r>
              <a:rPr b="0" baseline="0" i="0" lang="en-US" sz="1867" u="none" cap="none" strike="noStrike">
                <a:solidFill>
                  <a:srgbClr val="000000"/>
                </a:solidFill>
                <a:latin typeface="Arial"/>
                <a:ea typeface="Arial"/>
                <a:cs typeface="Arial"/>
                <a:sym typeface="Arial"/>
                <a:rtl val="0"/>
              </a:rPr>
              <a:t>will learn everything from the simple “Hello World” program, to more advanced and theoretical concepts such as Object Oriented Programming. The game also focuses on the intangible elements of coding such as nomenclature and indentation amongst others, all key elements of good style. CodeEscape provides a new and interesting way to bring awareness of the true nature of programming to a completely different audience, and hopefully in time, inspire the next generation of developers. It is not </a:t>
            </a:r>
            <a:r>
              <a:rPr lang="en-US" sz="1867">
                <a:rtl val="0"/>
              </a:rPr>
              <a:t>easy to make a game both educational and fun, but we succeeded to achieve that by giving our game a horror theme and by adding humorous features and sound effects to keep the user interested in the game.</a:t>
            </a:r>
          </a:p>
        </p:txBody>
      </p:sp>
      <p:pic>
        <p:nvPicPr>
          <p:cNvPr id="121" name="Shape 121"/>
          <p:cNvPicPr preferRelativeResize="0"/>
          <p:nvPr/>
        </p:nvPicPr>
        <p:blipFill rotWithShape="1">
          <a:blip r:embed="rId4">
            <a:alphaModFix/>
          </a:blip>
          <a:srcRect b="0" l="0" r="0" t="0"/>
          <a:stretch/>
        </p:blipFill>
        <p:spPr>
          <a:xfrm>
            <a:off x="14701673" y="10766932"/>
            <a:ext cx="1184699" cy="653400"/>
          </a:xfrm>
          <a:prstGeom prst="rect">
            <a:avLst/>
          </a:prstGeom>
          <a:noFill/>
          <a:ln>
            <a:noFill/>
          </a:ln>
        </p:spPr>
      </p:pic>
      <p:pic>
        <p:nvPicPr>
          <p:cNvPr id="122" name="Shape 122"/>
          <p:cNvPicPr preferRelativeResize="0"/>
          <p:nvPr/>
        </p:nvPicPr>
        <p:blipFill rotWithShape="1">
          <a:blip r:embed="rId5">
            <a:alphaModFix/>
          </a:blip>
          <a:srcRect b="0" l="0" r="0" t="0"/>
          <a:stretch/>
        </p:blipFill>
        <p:spPr>
          <a:xfrm>
            <a:off x="14750507" y="12063568"/>
            <a:ext cx="1788000" cy="495599"/>
          </a:xfrm>
          <a:prstGeom prst="rect">
            <a:avLst/>
          </a:prstGeom>
          <a:noFill/>
          <a:ln>
            <a:noFill/>
          </a:ln>
        </p:spPr>
      </p:pic>
      <p:pic>
        <p:nvPicPr>
          <p:cNvPr id="123" name="Shape 123"/>
          <p:cNvPicPr preferRelativeResize="0"/>
          <p:nvPr/>
        </p:nvPicPr>
        <p:blipFill rotWithShape="1">
          <a:blip r:embed="rId6">
            <a:alphaModFix/>
          </a:blip>
          <a:srcRect b="0" l="0" r="0" t="0"/>
          <a:stretch/>
        </p:blipFill>
        <p:spPr>
          <a:xfrm>
            <a:off x="14937357" y="12616110"/>
            <a:ext cx="713400" cy="713400"/>
          </a:xfrm>
          <a:prstGeom prst="rect">
            <a:avLst/>
          </a:prstGeom>
          <a:noFill/>
          <a:ln>
            <a:noFill/>
          </a:ln>
        </p:spPr>
      </p:pic>
      <p:pic>
        <p:nvPicPr>
          <p:cNvPr id="124" name="Shape 124"/>
          <p:cNvPicPr preferRelativeResize="0"/>
          <p:nvPr/>
        </p:nvPicPr>
        <p:blipFill rotWithShape="1">
          <a:blip r:embed="rId7">
            <a:alphaModFix/>
          </a:blip>
          <a:srcRect b="0" l="0" r="0" t="0"/>
          <a:stretch/>
        </p:blipFill>
        <p:spPr>
          <a:xfrm>
            <a:off x="14673726" y="13824675"/>
            <a:ext cx="1769400" cy="495599"/>
          </a:xfrm>
          <a:prstGeom prst="rect">
            <a:avLst/>
          </a:prstGeom>
          <a:noFill/>
          <a:ln>
            <a:noFill/>
          </a:ln>
        </p:spPr>
      </p:pic>
      <p:pic>
        <p:nvPicPr>
          <p:cNvPr id="125" name="Shape 125"/>
          <p:cNvPicPr preferRelativeResize="0"/>
          <p:nvPr/>
        </p:nvPicPr>
        <p:blipFill rotWithShape="1">
          <a:blip r:embed="rId8">
            <a:alphaModFix/>
          </a:blip>
          <a:srcRect b="0" l="0" r="0" t="0"/>
          <a:stretch/>
        </p:blipFill>
        <p:spPr>
          <a:xfrm>
            <a:off x="14857301" y="14815231"/>
            <a:ext cx="1402200" cy="552900"/>
          </a:xfrm>
          <a:prstGeom prst="rect">
            <a:avLst/>
          </a:prstGeom>
          <a:noFill/>
          <a:ln>
            <a:noFill/>
          </a:ln>
        </p:spPr>
      </p:pic>
      <p:pic>
        <p:nvPicPr>
          <p:cNvPr id="126" name="Shape 126"/>
          <p:cNvPicPr preferRelativeResize="0"/>
          <p:nvPr/>
        </p:nvPicPr>
        <p:blipFill rotWithShape="1">
          <a:blip r:embed="rId9">
            <a:alphaModFix/>
          </a:blip>
          <a:srcRect b="0" l="0" r="0" t="0"/>
          <a:stretch/>
        </p:blipFill>
        <p:spPr>
          <a:xfrm>
            <a:off x="1512675" y="20587912"/>
            <a:ext cx="2719200" cy="1160700"/>
          </a:xfrm>
          <a:prstGeom prst="rect">
            <a:avLst/>
          </a:prstGeom>
          <a:noFill/>
          <a:ln>
            <a:noFill/>
          </a:ln>
        </p:spPr>
      </p:pic>
      <p:pic>
        <p:nvPicPr>
          <p:cNvPr id="127" name="Shape 127"/>
          <p:cNvPicPr preferRelativeResize="0"/>
          <p:nvPr/>
        </p:nvPicPr>
        <p:blipFill rotWithShape="1">
          <a:blip r:embed="rId10">
            <a:alphaModFix/>
          </a:blip>
          <a:srcRect b="0" l="0" r="0" t="0"/>
          <a:stretch/>
        </p:blipFill>
        <p:spPr>
          <a:xfrm>
            <a:off x="4529748" y="22513282"/>
            <a:ext cx="2574899" cy="1106700"/>
          </a:xfrm>
          <a:prstGeom prst="rect">
            <a:avLst/>
          </a:prstGeom>
          <a:noFill/>
          <a:ln>
            <a:noFill/>
          </a:ln>
        </p:spPr>
      </p:pic>
      <p:pic>
        <p:nvPicPr>
          <p:cNvPr id="128" name="Shape 128"/>
          <p:cNvPicPr preferRelativeResize="0"/>
          <p:nvPr/>
        </p:nvPicPr>
        <p:blipFill rotWithShape="1">
          <a:blip r:embed="rId11">
            <a:alphaModFix/>
          </a:blip>
          <a:srcRect b="0" l="0" r="0" t="0"/>
          <a:stretch/>
        </p:blipFill>
        <p:spPr>
          <a:xfrm>
            <a:off x="4457600" y="24371750"/>
            <a:ext cx="2719200" cy="1176300"/>
          </a:xfrm>
          <a:prstGeom prst="rect">
            <a:avLst/>
          </a:prstGeom>
          <a:noFill/>
          <a:ln>
            <a:noFill/>
          </a:ln>
        </p:spPr>
      </p:pic>
      <p:pic>
        <p:nvPicPr>
          <p:cNvPr id="129" name="Shape 129"/>
          <p:cNvPicPr preferRelativeResize="0"/>
          <p:nvPr/>
        </p:nvPicPr>
        <p:blipFill rotWithShape="1">
          <a:blip r:embed="rId12">
            <a:alphaModFix/>
          </a:blip>
          <a:srcRect b="0" l="0" r="0" t="0"/>
          <a:stretch/>
        </p:blipFill>
        <p:spPr>
          <a:xfrm>
            <a:off x="1512675" y="24382450"/>
            <a:ext cx="2719200" cy="1148699"/>
          </a:xfrm>
          <a:prstGeom prst="rect">
            <a:avLst/>
          </a:prstGeom>
          <a:noFill/>
          <a:ln>
            <a:noFill/>
          </a:ln>
        </p:spPr>
      </p:pic>
      <p:pic>
        <p:nvPicPr>
          <p:cNvPr id="130" name="Shape 130"/>
          <p:cNvPicPr preferRelativeResize="0"/>
          <p:nvPr/>
        </p:nvPicPr>
        <p:blipFill rotWithShape="1">
          <a:blip r:embed="rId13">
            <a:alphaModFix/>
          </a:blip>
          <a:srcRect b="0" l="0" r="0" t="0"/>
          <a:stretch/>
        </p:blipFill>
        <p:spPr>
          <a:xfrm>
            <a:off x="1589200" y="26302512"/>
            <a:ext cx="2574899" cy="1085099"/>
          </a:xfrm>
          <a:prstGeom prst="rect">
            <a:avLst/>
          </a:prstGeom>
          <a:noFill/>
          <a:ln>
            <a:noFill/>
          </a:ln>
        </p:spPr>
      </p:pic>
      <p:pic>
        <p:nvPicPr>
          <p:cNvPr id="131" name="Shape 131"/>
          <p:cNvPicPr preferRelativeResize="0"/>
          <p:nvPr/>
        </p:nvPicPr>
        <p:blipFill rotWithShape="1">
          <a:blip r:embed="rId14">
            <a:alphaModFix/>
          </a:blip>
          <a:srcRect b="0" l="0" r="0" t="0"/>
          <a:stretch/>
        </p:blipFill>
        <p:spPr>
          <a:xfrm>
            <a:off x="1512675" y="22493937"/>
            <a:ext cx="2719200" cy="1145399"/>
          </a:xfrm>
          <a:prstGeom prst="rect">
            <a:avLst/>
          </a:prstGeom>
          <a:noFill/>
          <a:ln>
            <a:noFill/>
          </a:ln>
        </p:spPr>
      </p:pic>
      <p:pic>
        <p:nvPicPr>
          <p:cNvPr id="132" name="Shape 132"/>
          <p:cNvPicPr preferRelativeResize="0"/>
          <p:nvPr/>
        </p:nvPicPr>
        <p:blipFill rotWithShape="1">
          <a:blip r:embed="rId15">
            <a:alphaModFix/>
          </a:blip>
          <a:srcRect b="0" l="0" r="0" t="0"/>
          <a:stretch/>
        </p:blipFill>
        <p:spPr>
          <a:xfrm>
            <a:off x="4529750" y="26299812"/>
            <a:ext cx="2574899" cy="1090499"/>
          </a:xfrm>
          <a:prstGeom prst="rect">
            <a:avLst/>
          </a:prstGeom>
          <a:noFill/>
          <a:ln>
            <a:noFill/>
          </a:ln>
        </p:spPr>
      </p:pic>
      <p:sp>
        <p:nvSpPr>
          <p:cNvPr id="133" name="Shape 133"/>
          <p:cNvSpPr txBox="1"/>
          <p:nvPr/>
        </p:nvSpPr>
        <p:spPr>
          <a:xfrm>
            <a:off x="1662451" y="18212031"/>
            <a:ext cx="5250600" cy="2514599"/>
          </a:xfrm>
          <a:prstGeom prst="rect">
            <a:avLst/>
          </a:prstGeom>
          <a:noFill/>
          <a:ln>
            <a:noFill/>
          </a:ln>
        </p:spPr>
        <p:txBody>
          <a:bodyPr anchorCtr="0" anchor="t" bIns="30450" lIns="60925" rIns="60925" tIns="30450">
            <a:noAutofit/>
          </a:bodyPr>
          <a:lstStyle/>
          <a:p>
            <a:pPr indent="0" lvl="0" marL="0" marR="0" rtl="0" algn="l">
              <a:lnSpc>
                <a:spcPct val="100000"/>
              </a:lnSpc>
              <a:spcBef>
                <a:spcPts val="0"/>
              </a:spcBef>
              <a:spcAft>
                <a:spcPts val="0"/>
              </a:spcAft>
              <a:buClr>
                <a:srgbClr val="000000"/>
              </a:buClr>
              <a:buSzPct val="25000"/>
              <a:buFont typeface="Calibri"/>
              <a:buNone/>
            </a:pPr>
            <a:r>
              <a:rPr b="0" baseline="0" i="0" lang="en-US" sz="2133" u="none" cap="none" strike="noStrike">
                <a:solidFill>
                  <a:srgbClr val="000000"/>
                </a:solidFill>
                <a:latin typeface="Calibri"/>
                <a:ea typeface="Calibri"/>
                <a:cs typeface="Calibri"/>
                <a:sym typeface="Calibri"/>
                <a:rtl val="0"/>
              </a:rPr>
              <a:t>These are screenshots highlighting some of the elements found in the game. All of these elements either add to the “horror code” theme of the game. Or they are part of puzzles each used to illustrate a different aspect of coding fundamentals.  </a:t>
            </a:r>
          </a:p>
        </p:txBody>
      </p:sp>
      <p:pic>
        <p:nvPicPr>
          <p:cNvPr id="134" name="Shape 134"/>
          <p:cNvPicPr preferRelativeResize="0"/>
          <p:nvPr/>
        </p:nvPicPr>
        <p:blipFill rotWithShape="1">
          <a:blip r:embed="rId16">
            <a:alphaModFix/>
          </a:blip>
          <a:srcRect b="0" l="0" r="0" t="0"/>
          <a:stretch/>
        </p:blipFill>
        <p:spPr>
          <a:xfrm>
            <a:off x="8133010" y="27140134"/>
            <a:ext cx="5547900" cy="2170500"/>
          </a:xfrm>
          <a:prstGeom prst="rect">
            <a:avLst/>
          </a:prstGeom>
          <a:solidFill>
            <a:schemeClr val="lt1"/>
          </a:solidFill>
          <a:ln>
            <a:noFill/>
          </a:ln>
        </p:spPr>
      </p:pic>
      <p:sp>
        <p:nvSpPr>
          <p:cNvPr id="135" name="Shape 135"/>
          <p:cNvSpPr txBox="1"/>
          <p:nvPr/>
        </p:nvSpPr>
        <p:spPr>
          <a:xfrm>
            <a:off x="9624000" y="14000300"/>
            <a:ext cx="2129099" cy="552900"/>
          </a:xfrm>
          <a:prstGeom prst="rect">
            <a:avLst/>
          </a:prstGeom>
          <a:noFill/>
          <a:ln>
            <a:noFill/>
          </a:ln>
        </p:spPr>
        <p:txBody>
          <a:bodyPr anchorCtr="0" anchor="t" bIns="91425" lIns="91425" rIns="91425" tIns="91425">
            <a:noAutofit/>
          </a:bodyPr>
          <a:lstStyle/>
          <a:p>
            <a:pPr algn="ctr">
              <a:spcBef>
                <a:spcPts val="0"/>
              </a:spcBef>
              <a:buNone/>
            </a:pPr>
            <a:r>
              <a:rPr b="1" lang="en-US" sz="2600">
                <a:latin typeface="Calibri"/>
                <a:ea typeface="Calibri"/>
                <a:cs typeface="Calibri"/>
                <a:sym typeface="Calibri"/>
              </a:rPr>
              <a:t>Class Activity</a:t>
            </a:r>
          </a:p>
        </p:txBody>
      </p:sp>
      <p:sp>
        <p:nvSpPr>
          <p:cNvPr id="136" name="Shape 136"/>
          <p:cNvSpPr txBox="1"/>
          <p:nvPr/>
        </p:nvSpPr>
        <p:spPr>
          <a:xfrm>
            <a:off x="8144087" y="14614862"/>
            <a:ext cx="5416500" cy="1549199"/>
          </a:xfrm>
          <a:prstGeom prst="rect">
            <a:avLst/>
          </a:prstGeom>
          <a:noFill/>
          <a:ln>
            <a:noFill/>
          </a:ln>
        </p:spPr>
        <p:txBody>
          <a:bodyPr anchorCtr="0" anchor="t" bIns="91425" lIns="91425" rIns="91425" tIns="91425">
            <a:noAutofit/>
          </a:bodyPr>
          <a:lstStyle/>
          <a:p>
            <a:pPr>
              <a:spcBef>
                <a:spcPts val="0"/>
              </a:spcBef>
              <a:buNone/>
            </a:pPr>
            <a:r>
              <a:rPr lang="en-US" sz="2100">
                <a:latin typeface="Calibri"/>
                <a:ea typeface="Calibri"/>
                <a:cs typeface="Calibri"/>
                <a:sym typeface="Calibri"/>
              </a:rPr>
              <a:t>Our product can be used by teachers who are teaching introductory courses to programming. The game will be a great tool that reinforces the material that students learn in class.</a:t>
            </a:r>
          </a:p>
        </p:txBody>
      </p:sp>
      <p:pic>
        <p:nvPicPr>
          <p:cNvPr id="137" name="Shape 137"/>
          <p:cNvPicPr preferRelativeResize="0"/>
          <p:nvPr/>
        </p:nvPicPr>
        <p:blipFill>
          <a:blip r:embed="rId17">
            <a:alphaModFix/>
          </a:blip>
          <a:stretch>
            <a:fillRect/>
          </a:stretch>
        </p:blipFill>
        <p:spPr>
          <a:xfrm>
            <a:off x="12122100" y="-1695150"/>
            <a:ext cx="14764400" cy="10890874"/>
          </a:xfrm>
          <a:prstGeom prst="rect">
            <a:avLst/>
          </a:prstGeom>
          <a:noFill/>
          <a:ln>
            <a:noFill/>
          </a:ln>
        </p:spPr>
      </p:pic>
      <p:pic>
        <p:nvPicPr>
          <p:cNvPr id="138" name="Shape 138"/>
          <p:cNvPicPr preferRelativeResize="0"/>
          <p:nvPr/>
        </p:nvPicPr>
        <p:blipFill>
          <a:blip r:embed="rId18">
            <a:alphaModFix/>
          </a:blip>
          <a:stretch>
            <a:fillRect/>
          </a:stretch>
        </p:blipFill>
        <p:spPr>
          <a:xfrm>
            <a:off x="9074625" y="-1016650"/>
            <a:ext cx="9515475" cy="6620899"/>
          </a:xfrm>
          <a:prstGeom prst="rect">
            <a:avLst/>
          </a:prstGeom>
          <a:noFill/>
          <a:ln>
            <a:noFill/>
          </a:ln>
        </p:spPr>
      </p:pic>
      <p:pic>
        <p:nvPicPr>
          <p:cNvPr id="139" name="Shape 139"/>
          <p:cNvPicPr preferRelativeResize="0"/>
          <p:nvPr/>
        </p:nvPicPr>
        <p:blipFill>
          <a:blip r:embed="rId19">
            <a:alphaModFix/>
          </a:blip>
          <a:stretch>
            <a:fillRect/>
          </a:stretch>
        </p:blipFill>
        <p:spPr>
          <a:xfrm>
            <a:off x="152400" y="152400"/>
            <a:ext cx="5791199" cy="5791199"/>
          </a:xfrm>
          <a:prstGeom prst="rect">
            <a:avLst/>
          </a:prstGeom>
          <a:noFill/>
          <a:ln>
            <a:noFill/>
          </a:ln>
        </p:spPr>
      </p:pic>
      <p:pic>
        <p:nvPicPr>
          <p:cNvPr id="140" name="Shape 140"/>
          <p:cNvPicPr preferRelativeResize="0"/>
          <p:nvPr/>
        </p:nvPicPr>
        <p:blipFill>
          <a:blip r:embed="rId20">
            <a:alphaModFix/>
          </a:blip>
          <a:stretch>
            <a:fillRect/>
          </a:stretch>
        </p:blipFill>
        <p:spPr>
          <a:xfrm>
            <a:off x="19052325" y="29363912"/>
            <a:ext cx="3118750" cy="3314015"/>
          </a:xfrm>
          <a:prstGeom prst="rect">
            <a:avLst/>
          </a:prstGeom>
          <a:noFill/>
          <a:ln>
            <a:noFill/>
          </a:ln>
        </p:spPr>
      </p:pic>
      <p:pic>
        <p:nvPicPr>
          <p:cNvPr id="141" name="Shape 141"/>
          <p:cNvPicPr preferRelativeResize="0"/>
          <p:nvPr/>
        </p:nvPicPr>
        <p:blipFill>
          <a:blip r:embed="rId21">
            <a:alphaModFix/>
          </a:blip>
          <a:stretch>
            <a:fillRect/>
          </a:stretch>
        </p:blipFill>
        <p:spPr>
          <a:xfrm>
            <a:off x="590450" y="30074700"/>
            <a:ext cx="4171950" cy="2552700"/>
          </a:xfrm>
          <a:prstGeom prst="rect">
            <a:avLst/>
          </a:prstGeom>
          <a:noFill/>
          <a:ln>
            <a:noFill/>
          </a:ln>
        </p:spPr>
      </p:pic>
      <p:pic>
        <p:nvPicPr>
          <p:cNvPr id="142" name="Shape 142"/>
          <p:cNvPicPr preferRelativeResize="0"/>
          <p:nvPr/>
        </p:nvPicPr>
        <p:blipFill>
          <a:blip r:embed="rId22">
            <a:alphaModFix/>
          </a:blip>
          <a:stretch>
            <a:fillRect/>
          </a:stretch>
        </p:blipFill>
        <p:spPr>
          <a:xfrm>
            <a:off x="1001974" y="31424575"/>
            <a:ext cx="1030799" cy="1030800"/>
          </a:xfrm>
          <a:prstGeom prst="rect">
            <a:avLst/>
          </a:prstGeom>
          <a:noFill/>
          <a:ln>
            <a:noFill/>
          </a:ln>
        </p:spPr>
      </p:pic>
      <p:pic>
        <p:nvPicPr>
          <p:cNvPr id="143" name="Shape 143"/>
          <p:cNvPicPr preferRelativeResize="0"/>
          <p:nvPr/>
        </p:nvPicPr>
        <p:blipFill>
          <a:blip r:embed="rId23">
            <a:alphaModFix/>
          </a:blip>
          <a:stretch>
            <a:fillRect/>
          </a:stretch>
        </p:blipFill>
        <p:spPr>
          <a:xfrm>
            <a:off x="14862275" y="15373750"/>
            <a:ext cx="1392300" cy="684679"/>
          </a:xfrm>
          <a:prstGeom prst="rect">
            <a:avLst/>
          </a:prstGeom>
          <a:noFill/>
          <a:ln>
            <a:noFill/>
          </a:ln>
        </p:spPr>
      </p:pic>
      <p:pic>
        <p:nvPicPr>
          <p:cNvPr id="144" name="Shape 144"/>
          <p:cNvPicPr preferRelativeResize="0"/>
          <p:nvPr/>
        </p:nvPicPr>
        <p:blipFill>
          <a:blip r:embed="rId24">
            <a:alphaModFix/>
          </a:blip>
          <a:stretch>
            <a:fillRect/>
          </a:stretch>
        </p:blipFill>
        <p:spPr>
          <a:xfrm>
            <a:off x="4457600" y="20568062"/>
            <a:ext cx="2574900" cy="1160597"/>
          </a:xfrm>
          <a:prstGeom prst="rect">
            <a:avLst/>
          </a:prstGeom>
          <a:noFill/>
          <a:ln>
            <a:noFill/>
          </a:ln>
        </p:spPr>
      </p:pic>
      <p:pic>
        <p:nvPicPr>
          <p:cNvPr id="145" name="Shape 145"/>
          <p:cNvPicPr preferRelativeResize="0"/>
          <p:nvPr/>
        </p:nvPicPr>
        <p:blipFill>
          <a:blip r:embed="rId25">
            <a:alphaModFix/>
          </a:blip>
          <a:stretch>
            <a:fillRect/>
          </a:stretch>
        </p:blipFill>
        <p:spPr>
          <a:xfrm>
            <a:off x="1584825" y="28165009"/>
            <a:ext cx="2574900" cy="1157968"/>
          </a:xfrm>
          <a:prstGeom prst="rect">
            <a:avLst/>
          </a:prstGeom>
          <a:noFill/>
          <a:ln>
            <a:noFill/>
          </a:ln>
        </p:spPr>
      </p:pic>
      <p:pic>
        <p:nvPicPr>
          <p:cNvPr id="146" name="Shape 146"/>
          <p:cNvPicPr preferRelativeResize="0"/>
          <p:nvPr/>
        </p:nvPicPr>
        <p:blipFill>
          <a:blip r:embed="rId26">
            <a:alphaModFix/>
          </a:blip>
          <a:stretch>
            <a:fillRect/>
          </a:stretch>
        </p:blipFill>
        <p:spPr>
          <a:xfrm>
            <a:off x="4529750" y="28171137"/>
            <a:ext cx="2574899" cy="1156382"/>
          </a:xfrm>
          <a:prstGeom prst="rect">
            <a:avLst/>
          </a:prstGeom>
          <a:noFill/>
          <a:ln>
            <a:noFill/>
          </a:ln>
        </p:spPr>
      </p:pic>
      <p:sp>
        <p:nvSpPr>
          <p:cNvPr id="147" name="Shape 147"/>
          <p:cNvSpPr txBox="1"/>
          <p:nvPr/>
        </p:nvSpPr>
        <p:spPr>
          <a:xfrm>
            <a:off x="1757500" y="21728662"/>
            <a:ext cx="5547900" cy="631200"/>
          </a:xfrm>
          <a:prstGeom prst="rect">
            <a:avLst/>
          </a:prstGeom>
          <a:noFill/>
          <a:ln>
            <a:noFill/>
          </a:ln>
        </p:spPr>
        <p:txBody>
          <a:bodyPr anchorCtr="0" anchor="t" bIns="91425" lIns="91425" rIns="91425" tIns="91425">
            <a:noAutofit/>
          </a:bodyPr>
          <a:lstStyle/>
          <a:p>
            <a:pPr>
              <a:spcBef>
                <a:spcPts val="0"/>
              </a:spcBef>
              <a:buNone/>
            </a:pPr>
            <a:r>
              <a:rPr lang="en-US"/>
              <a:t> Puzzle 1 - Hello World		     Puzzle 2 - Indentation</a:t>
            </a:r>
          </a:p>
        </p:txBody>
      </p:sp>
      <p:sp>
        <p:nvSpPr>
          <p:cNvPr id="148" name="Shape 148"/>
          <p:cNvSpPr txBox="1"/>
          <p:nvPr/>
        </p:nvSpPr>
        <p:spPr>
          <a:xfrm>
            <a:off x="1603175" y="23619987"/>
            <a:ext cx="5547900" cy="631200"/>
          </a:xfrm>
          <a:prstGeom prst="rect">
            <a:avLst/>
          </a:prstGeom>
          <a:noFill/>
          <a:ln>
            <a:noFill/>
          </a:ln>
        </p:spPr>
        <p:txBody>
          <a:bodyPr anchorCtr="0" anchor="t" bIns="91425" lIns="91425" rIns="91425" tIns="91425">
            <a:noAutofit/>
          </a:bodyPr>
          <a:lstStyle/>
          <a:p>
            <a:pPr>
              <a:spcBef>
                <a:spcPts val="0"/>
              </a:spcBef>
              <a:buNone/>
            </a:pPr>
            <a:r>
              <a:rPr lang="en-US"/>
              <a:t>Puzzle 3 - Ints and Doubles			Puzzle 4 - Console I/O</a:t>
            </a:r>
          </a:p>
        </p:txBody>
      </p:sp>
      <p:sp>
        <p:nvSpPr>
          <p:cNvPr id="149" name="Shape 149"/>
          <p:cNvSpPr txBox="1"/>
          <p:nvPr/>
        </p:nvSpPr>
        <p:spPr>
          <a:xfrm>
            <a:off x="1662600" y="25487162"/>
            <a:ext cx="5848499" cy="631200"/>
          </a:xfrm>
          <a:prstGeom prst="rect">
            <a:avLst/>
          </a:prstGeom>
          <a:noFill/>
          <a:ln>
            <a:noFill/>
          </a:ln>
        </p:spPr>
        <p:txBody>
          <a:bodyPr anchorCtr="0" anchor="t" bIns="91425" lIns="91425" rIns="91425" tIns="91425">
            <a:noAutofit/>
          </a:bodyPr>
          <a:lstStyle/>
          <a:p>
            <a:pPr>
              <a:spcBef>
                <a:spcPts val="0"/>
              </a:spcBef>
              <a:buNone/>
            </a:pPr>
            <a:r>
              <a:rPr lang="en-US"/>
              <a:t>Puzzle 5 - If Statements	   Puzzle 6 - Random Number Generation</a:t>
            </a:r>
          </a:p>
        </p:txBody>
      </p:sp>
      <p:sp>
        <p:nvSpPr>
          <p:cNvPr id="150" name="Shape 150"/>
          <p:cNvSpPr txBox="1"/>
          <p:nvPr/>
        </p:nvSpPr>
        <p:spPr>
          <a:xfrm>
            <a:off x="1881300" y="27354337"/>
            <a:ext cx="5411099" cy="631200"/>
          </a:xfrm>
          <a:prstGeom prst="rect">
            <a:avLst/>
          </a:prstGeom>
          <a:noFill/>
          <a:ln>
            <a:noFill/>
          </a:ln>
        </p:spPr>
        <p:txBody>
          <a:bodyPr anchorCtr="0" anchor="t" bIns="91425" lIns="91425" rIns="91425" tIns="91425">
            <a:noAutofit/>
          </a:bodyPr>
          <a:lstStyle/>
          <a:p>
            <a:pPr indent="0" marL="0">
              <a:spcBef>
                <a:spcPts val="0"/>
              </a:spcBef>
              <a:buNone/>
            </a:pPr>
            <a:r>
              <a:rPr lang="en-US"/>
              <a:t>   Puzzle 7 - Loops				Puzzle 8 - Arrays</a:t>
            </a:r>
          </a:p>
        </p:txBody>
      </p:sp>
      <p:sp>
        <p:nvSpPr>
          <p:cNvPr id="151" name="Shape 151"/>
          <p:cNvSpPr txBox="1"/>
          <p:nvPr/>
        </p:nvSpPr>
        <p:spPr>
          <a:xfrm>
            <a:off x="1737700" y="29251312"/>
            <a:ext cx="5587499" cy="631200"/>
          </a:xfrm>
          <a:prstGeom prst="rect">
            <a:avLst/>
          </a:prstGeom>
          <a:noFill/>
          <a:ln>
            <a:noFill/>
          </a:ln>
        </p:spPr>
        <p:txBody>
          <a:bodyPr anchorCtr="0" anchor="t" bIns="91425" lIns="91425" rIns="91425" tIns="91425">
            <a:noAutofit/>
          </a:bodyPr>
          <a:lstStyle/>
          <a:p>
            <a:pPr>
              <a:spcBef>
                <a:spcPts val="0"/>
              </a:spcBef>
              <a:buNone/>
            </a:pPr>
            <a:r>
              <a:rPr lang="en-US"/>
              <a:t>Puzzle 9 - Object Oriented	         Puzzle 10 - Cumulative Quiz</a:t>
            </a:r>
          </a:p>
        </p:txBody>
      </p:sp>
      <p:sp>
        <p:nvSpPr>
          <p:cNvPr id="152" name="Shape 152"/>
          <p:cNvSpPr txBox="1"/>
          <p:nvPr/>
        </p:nvSpPr>
        <p:spPr>
          <a:xfrm>
            <a:off x="8201400" y="29310625"/>
            <a:ext cx="5411099" cy="631200"/>
          </a:xfrm>
          <a:prstGeom prst="rect">
            <a:avLst/>
          </a:prstGeom>
          <a:noFill/>
          <a:ln>
            <a:noFill/>
          </a:ln>
        </p:spPr>
        <p:txBody>
          <a:bodyPr anchorCtr="0" anchor="t" bIns="91425" lIns="91425" rIns="91425" tIns="91425">
            <a:noAutofit/>
          </a:bodyPr>
          <a:lstStyle/>
          <a:p>
            <a:pPr>
              <a:spcBef>
                <a:spcPts val="0"/>
              </a:spcBef>
              <a:buNone/>
            </a:pPr>
            <a:r>
              <a:rPr lang="en-US"/>
              <a:t>Burndown Chart for our first sprint (September 8 - September 22)</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2.xml><?xml version="1.0" encoding="utf-8"?>
<a:theme xmlns:a="http://schemas.openxmlformats.org/drawingml/2006/main" xmlns:r="http://schemas.openxmlformats.org/officeDocument/2006/relationships"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